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Lst>
  <p:notesMasterIdLst>
    <p:notesMasterId r:id="rId15"/>
  </p:notesMasterIdLst>
  <p:sldIdLst>
    <p:sldId id="282" r:id="rId3"/>
    <p:sldId id="785" r:id="rId4"/>
    <p:sldId id="2001" r:id="rId5"/>
    <p:sldId id="451" r:id="rId6"/>
    <p:sldId id="2007" r:id="rId7"/>
    <p:sldId id="2009" r:id="rId8"/>
    <p:sldId id="2049" r:id="rId9"/>
    <p:sldId id="817" r:id="rId10"/>
    <p:sldId id="2051" r:id="rId11"/>
    <p:sldId id="784" r:id="rId12"/>
    <p:sldId id="824" r:id="rId13"/>
    <p:sldId id="516" r:id="rId14"/>
  </p:sldIdLst>
  <p:sldSz cx="12192000" cy="6858000"/>
  <p:notesSz cx="6858000" cy="9144000"/>
  <p:embeddedFontLst>
    <p:embeddedFont>
      <p:font typeface="Book Antiqua" panose="02040602050305030304" pitchFamily="18" charset="0"/>
      <p:regular r:id="rId16"/>
      <p:bold r:id="rId17"/>
      <p:italic r:id="rId18"/>
      <p:boldItalic r:id="rId19"/>
    </p:embeddedFont>
    <p:embeddedFont>
      <p:font typeface="Cambria" panose="02040503050406030204" pitchFamily="18" charset="0"/>
      <p:regular r:id="rId20"/>
      <p:bold r:id="rId21"/>
      <p:italic r:id="rId22"/>
      <p:boldItalic r:id="rId23"/>
    </p:embeddedFont>
    <p:embeddedFont>
      <p:font typeface="Meiryo UI" panose="020B0604030504040204" pitchFamily="34" charset="-128"/>
      <p:regular r:id="rId24"/>
      <p:bold r:id="rId25"/>
      <p:italic r:id="rId26"/>
      <p:bold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B2CB"/>
    <a:srgbClr val="0000FF"/>
    <a:srgbClr val="17A810"/>
    <a:srgbClr val="DCADCB"/>
    <a:srgbClr val="30CFCD"/>
    <a:srgbClr val="E43230"/>
    <a:srgbClr val="CC3300"/>
    <a:srgbClr val="668B06"/>
    <a:srgbClr val="0E73B7"/>
    <a:srgbClr val="E99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autoAdjust="0"/>
  </p:normalViewPr>
  <p:slideViewPr>
    <p:cSldViewPr snapToGrid="0">
      <p:cViewPr varScale="1">
        <p:scale>
          <a:sx n="78" d="100"/>
          <a:sy n="78" d="100"/>
        </p:scale>
        <p:origin x="715"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99A16A10-296A-400B-9249-17F9ADD53C3C}"/>
    <pc:docChg chg="delSld delMainMaster">
      <pc:chgData name="Tuyến Võ" userId="e0de574612cad4ee" providerId="LiveId" clId="{99A16A10-296A-400B-9249-17F9ADD53C3C}" dt="2025-02-14T11:00:05.685" v="83" actId="47"/>
      <pc:docMkLst>
        <pc:docMk/>
      </pc:docMkLst>
      <pc:sldChg chg="del">
        <pc:chgData name="Tuyến Võ" userId="e0de574612cad4ee" providerId="LiveId" clId="{99A16A10-296A-400B-9249-17F9ADD53C3C}" dt="2025-02-14T10:59:59.132" v="48" actId="47"/>
        <pc:sldMkLst>
          <pc:docMk/>
          <pc:sldMk cId="582037973" sldId="452"/>
        </pc:sldMkLst>
      </pc:sldChg>
      <pc:sldChg chg="del">
        <pc:chgData name="Tuyến Võ" userId="e0de574612cad4ee" providerId="LiveId" clId="{99A16A10-296A-400B-9249-17F9ADD53C3C}" dt="2025-02-14T10:59:53.693" v="0" actId="47"/>
        <pc:sldMkLst>
          <pc:docMk/>
          <pc:sldMk cId="2324393789" sldId="453"/>
        </pc:sldMkLst>
      </pc:sldChg>
      <pc:sldChg chg="del">
        <pc:chgData name="Tuyến Võ" userId="e0de574612cad4ee" providerId="LiveId" clId="{99A16A10-296A-400B-9249-17F9ADD53C3C}" dt="2025-02-14T10:59:59.022" v="44" actId="47"/>
        <pc:sldMkLst>
          <pc:docMk/>
          <pc:sldMk cId="2610814518" sldId="457"/>
        </pc:sldMkLst>
      </pc:sldChg>
      <pc:sldChg chg="del">
        <pc:chgData name="Tuyến Võ" userId="e0de574612cad4ee" providerId="LiveId" clId="{99A16A10-296A-400B-9249-17F9ADD53C3C}" dt="2025-02-14T10:59:55.316" v="11" actId="47"/>
        <pc:sldMkLst>
          <pc:docMk/>
          <pc:sldMk cId="3844998349" sldId="459"/>
        </pc:sldMkLst>
      </pc:sldChg>
      <pc:sldChg chg="del">
        <pc:chgData name="Tuyến Võ" userId="e0de574612cad4ee" providerId="LiveId" clId="{99A16A10-296A-400B-9249-17F9ADD53C3C}" dt="2025-02-14T10:59:58.929" v="42" actId="47"/>
        <pc:sldMkLst>
          <pc:docMk/>
          <pc:sldMk cId="3507920158" sldId="468"/>
        </pc:sldMkLst>
      </pc:sldChg>
      <pc:sldChg chg="del">
        <pc:chgData name="Tuyến Võ" userId="e0de574612cad4ee" providerId="LiveId" clId="{99A16A10-296A-400B-9249-17F9ADD53C3C}" dt="2025-02-14T11:00:02.762" v="75" actId="47"/>
        <pc:sldMkLst>
          <pc:docMk/>
          <pc:sldMk cId="2990791414" sldId="482"/>
        </pc:sldMkLst>
      </pc:sldChg>
      <pc:sldChg chg="del">
        <pc:chgData name="Tuyến Võ" userId="e0de574612cad4ee" providerId="LiveId" clId="{99A16A10-296A-400B-9249-17F9ADD53C3C}" dt="2025-02-14T10:59:55.614" v="19" actId="47"/>
        <pc:sldMkLst>
          <pc:docMk/>
          <pc:sldMk cId="2717599130" sldId="484"/>
        </pc:sldMkLst>
      </pc:sldChg>
      <pc:sldChg chg="del">
        <pc:chgData name="Tuyến Võ" userId="e0de574612cad4ee" providerId="LiveId" clId="{99A16A10-296A-400B-9249-17F9ADD53C3C}" dt="2025-02-14T10:59:55.583" v="18" actId="47"/>
        <pc:sldMkLst>
          <pc:docMk/>
          <pc:sldMk cId="876286156" sldId="498"/>
        </pc:sldMkLst>
      </pc:sldChg>
      <pc:sldChg chg="del">
        <pc:chgData name="Tuyến Võ" userId="e0de574612cad4ee" providerId="LiveId" clId="{99A16A10-296A-400B-9249-17F9ADD53C3C}" dt="2025-02-14T10:59:56.556" v="33" actId="47"/>
        <pc:sldMkLst>
          <pc:docMk/>
          <pc:sldMk cId="1421946522" sldId="506"/>
        </pc:sldMkLst>
      </pc:sldChg>
      <pc:sldChg chg="del">
        <pc:chgData name="Tuyến Võ" userId="e0de574612cad4ee" providerId="LiveId" clId="{99A16A10-296A-400B-9249-17F9ADD53C3C}" dt="2025-02-14T11:00:04.651" v="81" actId="47"/>
        <pc:sldMkLst>
          <pc:docMk/>
          <pc:sldMk cId="4170179078" sldId="533"/>
        </pc:sldMkLst>
      </pc:sldChg>
      <pc:sldChg chg="del">
        <pc:chgData name="Tuyến Võ" userId="e0de574612cad4ee" providerId="LiveId" clId="{99A16A10-296A-400B-9249-17F9ADD53C3C}" dt="2025-02-14T10:59:53.850" v="1" actId="47"/>
        <pc:sldMkLst>
          <pc:docMk/>
          <pc:sldMk cId="4075184782" sldId="610"/>
        </pc:sldMkLst>
      </pc:sldChg>
      <pc:sldChg chg="del">
        <pc:chgData name="Tuyến Võ" userId="e0de574612cad4ee" providerId="LiveId" clId="{99A16A10-296A-400B-9249-17F9ADD53C3C}" dt="2025-02-14T10:59:53.994" v="2" actId="47"/>
        <pc:sldMkLst>
          <pc:docMk/>
          <pc:sldMk cId="2733781740" sldId="611"/>
        </pc:sldMkLst>
      </pc:sldChg>
      <pc:sldChg chg="del">
        <pc:chgData name="Tuyến Võ" userId="e0de574612cad4ee" providerId="LiveId" clId="{99A16A10-296A-400B-9249-17F9ADD53C3C}" dt="2025-02-14T10:59:54.132" v="3" actId="47"/>
        <pc:sldMkLst>
          <pc:docMk/>
          <pc:sldMk cId="2202369625" sldId="612"/>
        </pc:sldMkLst>
      </pc:sldChg>
      <pc:sldChg chg="del">
        <pc:chgData name="Tuyến Võ" userId="e0de574612cad4ee" providerId="LiveId" clId="{99A16A10-296A-400B-9249-17F9ADD53C3C}" dt="2025-02-14T10:59:54.274" v="4" actId="47"/>
        <pc:sldMkLst>
          <pc:docMk/>
          <pc:sldMk cId="2640107400" sldId="613"/>
        </pc:sldMkLst>
      </pc:sldChg>
      <pc:sldChg chg="del">
        <pc:chgData name="Tuyến Võ" userId="e0de574612cad4ee" providerId="LiveId" clId="{99A16A10-296A-400B-9249-17F9ADD53C3C}" dt="2025-02-14T10:59:54.401" v="5" actId="47"/>
        <pc:sldMkLst>
          <pc:docMk/>
          <pc:sldMk cId="4113476148" sldId="614"/>
        </pc:sldMkLst>
      </pc:sldChg>
      <pc:sldChg chg="del">
        <pc:chgData name="Tuyến Võ" userId="e0de574612cad4ee" providerId="LiveId" clId="{99A16A10-296A-400B-9249-17F9ADD53C3C}" dt="2025-02-14T10:59:54.589" v="6" actId="47"/>
        <pc:sldMkLst>
          <pc:docMk/>
          <pc:sldMk cId="1563153200" sldId="615"/>
        </pc:sldMkLst>
      </pc:sldChg>
      <pc:sldChg chg="del">
        <pc:chgData name="Tuyến Võ" userId="e0de574612cad4ee" providerId="LiveId" clId="{99A16A10-296A-400B-9249-17F9ADD53C3C}" dt="2025-02-14T10:59:54.730" v="7" actId="47"/>
        <pc:sldMkLst>
          <pc:docMk/>
          <pc:sldMk cId="86226464" sldId="616"/>
        </pc:sldMkLst>
      </pc:sldChg>
      <pc:sldChg chg="del">
        <pc:chgData name="Tuyến Võ" userId="e0de574612cad4ee" providerId="LiveId" clId="{99A16A10-296A-400B-9249-17F9ADD53C3C}" dt="2025-02-14T10:59:55.220" v="8" actId="47"/>
        <pc:sldMkLst>
          <pc:docMk/>
          <pc:sldMk cId="1574560366" sldId="617"/>
        </pc:sldMkLst>
      </pc:sldChg>
      <pc:sldChg chg="del">
        <pc:chgData name="Tuyến Võ" userId="e0de574612cad4ee" providerId="LiveId" clId="{99A16A10-296A-400B-9249-17F9ADD53C3C}" dt="2025-02-14T10:59:55.252" v="9" actId="47"/>
        <pc:sldMkLst>
          <pc:docMk/>
          <pc:sldMk cId="3514305094" sldId="618"/>
        </pc:sldMkLst>
      </pc:sldChg>
      <pc:sldChg chg="del">
        <pc:chgData name="Tuyến Võ" userId="e0de574612cad4ee" providerId="LiveId" clId="{99A16A10-296A-400B-9249-17F9ADD53C3C}" dt="2025-02-14T10:59:55.285" v="10" actId="47"/>
        <pc:sldMkLst>
          <pc:docMk/>
          <pc:sldMk cId="881316274" sldId="619"/>
        </pc:sldMkLst>
      </pc:sldChg>
      <pc:sldChg chg="del">
        <pc:chgData name="Tuyến Võ" userId="e0de574612cad4ee" providerId="LiveId" clId="{99A16A10-296A-400B-9249-17F9ADD53C3C}" dt="2025-02-14T10:59:57.765" v="37" actId="47"/>
        <pc:sldMkLst>
          <pc:docMk/>
          <pc:sldMk cId="110588029" sldId="776"/>
        </pc:sldMkLst>
      </pc:sldChg>
      <pc:sldChg chg="del">
        <pc:chgData name="Tuyến Võ" userId="e0de574612cad4ee" providerId="LiveId" clId="{99A16A10-296A-400B-9249-17F9ADD53C3C}" dt="2025-02-14T11:00:01.976" v="70" actId="47"/>
        <pc:sldMkLst>
          <pc:docMk/>
          <pc:sldMk cId="1315515433" sldId="779"/>
        </pc:sldMkLst>
      </pc:sldChg>
      <pc:sldChg chg="del">
        <pc:chgData name="Tuyến Võ" userId="e0de574612cad4ee" providerId="LiveId" clId="{99A16A10-296A-400B-9249-17F9ADD53C3C}" dt="2025-02-14T11:00:05.103" v="82" actId="47"/>
        <pc:sldMkLst>
          <pc:docMk/>
          <pc:sldMk cId="3603226521" sldId="783"/>
        </pc:sldMkLst>
      </pc:sldChg>
      <pc:sldChg chg="del">
        <pc:chgData name="Tuyến Võ" userId="e0de574612cad4ee" providerId="LiveId" clId="{99A16A10-296A-400B-9249-17F9ADD53C3C}" dt="2025-02-14T10:59:55.912" v="28" actId="47"/>
        <pc:sldMkLst>
          <pc:docMk/>
          <pc:sldMk cId="2016472151" sldId="786"/>
        </pc:sldMkLst>
      </pc:sldChg>
      <pc:sldChg chg="del">
        <pc:chgData name="Tuyến Võ" userId="e0de574612cad4ee" providerId="LiveId" clId="{99A16A10-296A-400B-9249-17F9ADD53C3C}" dt="2025-02-14T11:00:04.253" v="79" actId="47"/>
        <pc:sldMkLst>
          <pc:docMk/>
          <pc:sldMk cId="1989158025" sldId="788"/>
        </pc:sldMkLst>
      </pc:sldChg>
      <pc:sldChg chg="del">
        <pc:chgData name="Tuyến Võ" userId="e0de574612cad4ee" providerId="LiveId" clId="{99A16A10-296A-400B-9249-17F9ADD53C3C}" dt="2025-02-14T11:00:01.569" v="67" actId="47"/>
        <pc:sldMkLst>
          <pc:docMk/>
          <pc:sldMk cId="3456994661" sldId="801"/>
        </pc:sldMkLst>
      </pc:sldChg>
      <pc:sldChg chg="del">
        <pc:chgData name="Tuyến Võ" userId="e0de574612cad4ee" providerId="LiveId" clId="{99A16A10-296A-400B-9249-17F9ADD53C3C}" dt="2025-02-14T10:59:59.007" v="43" actId="47"/>
        <pc:sldMkLst>
          <pc:docMk/>
          <pc:sldMk cId="2249964902" sldId="802"/>
        </pc:sldMkLst>
      </pc:sldChg>
      <pc:sldChg chg="del">
        <pc:chgData name="Tuyến Võ" userId="e0de574612cad4ee" providerId="LiveId" clId="{99A16A10-296A-400B-9249-17F9ADD53C3C}" dt="2025-02-14T10:59:55.425" v="13" actId="47"/>
        <pc:sldMkLst>
          <pc:docMk/>
          <pc:sldMk cId="370043021" sldId="814"/>
        </pc:sldMkLst>
      </pc:sldChg>
      <pc:sldChg chg="del">
        <pc:chgData name="Tuyến Võ" userId="e0de574612cad4ee" providerId="LiveId" clId="{99A16A10-296A-400B-9249-17F9ADD53C3C}" dt="2025-02-14T10:59:59.163" v="49" actId="47"/>
        <pc:sldMkLst>
          <pc:docMk/>
          <pc:sldMk cId="1260459413" sldId="815"/>
        </pc:sldMkLst>
      </pc:sldChg>
      <pc:sldChg chg="del">
        <pc:chgData name="Tuyến Võ" userId="e0de574612cad4ee" providerId="LiveId" clId="{99A16A10-296A-400B-9249-17F9ADD53C3C}" dt="2025-02-14T11:00:02.951" v="76" actId="47"/>
        <pc:sldMkLst>
          <pc:docMk/>
          <pc:sldMk cId="2051402721" sldId="818"/>
        </pc:sldMkLst>
      </pc:sldChg>
      <pc:sldChg chg="del">
        <pc:chgData name="Tuyến Võ" userId="e0de574612cad4ee" providerId="LiveId" clId="{99A16A10-296A-400B-9249-17F9ADD53C3C}" dt="2025-02-14T11:00:00.955" v="63" actId="47"/>
        <pc:sldMkLst>
          <pc:docMk/>
          <pc:sldMk cId="2358047827" sldId="821"/>
        </pc:sldMkLst>
      </pc:sldChg>
      <pc:sldChg chg="del">
        <pc:chgData name="Tuyến Võ" userId="e0de574612cad4ee" providerId="LiveId" clId="{99A16A10-296A-400B-9249-17F9ADD53C3C}" dt="2025-02-14T11:00:02.401" v="73" actId="47"/>
        <pc:sldMkLst>
          <pc:docMk/>
          <pc:sldMk cId="2252818912" sldId="823"/>
        </pc:sldMkLst>
      </pc:sldChg>
      <pc:sldChg chg="del">
        <pc:chgData name="Tuyến Võ" userId="e0de574612cad4ee" providerId="LiveId" clId="{99A16A10-296A-400B-9249-17F9ADD53C3C}" dt="2025-02-14T10:59:55.943" v="29" actId="47"/>
        <pc:sldMkLst>
          <pc:docMk/>
          <pc:sldMk cId="3932303854" sldId="1983"/>
        </pc:sldMkLst>
      </pc:sldChg>
      <pc:sldChg chg="del">
        <pc:chgData name="Tuyến Võ" userId="e0de574612cad4ee" providerId="LiveId" clId="{99A16A10-296A-400B-9249-17F9ADD53C3C}" dt="2025-02-14T10:59:58.849" v="41" actId="47"/>
        <pc:sldMkLst>
          <pc:docMk/>
          <pc:sldMk cId="3441746329" sldId="1984"/>
        </pc:sldMkLst>
      </pc:sldChg>
      <pc:sldChg chg="del">
        <pc:chgData name="Tuyến Võ" userId="e0de574612cad4ee" providerId="LiveId" clId="{99A16A10-296A-400B-9249-17F9ADD53C3C}" dt="2025-02-14T10:59:59.179" v="50" actId="47"/>
        <pc:sldMkLst>
          <pc:docMk/>
          <pc:sldMk cId="3974616120" sldId="1985"/>
        </pc:sldMkLst>
      </pc:sldChg>
      <pc:sldChg chg="del">
        <pc:chgData name="Tuyến Võ" userId="e0de574612cad4ee" providerId="LiveId" clId="{99A16A10-296A-400B-9249-17F9ADD53C3C}" dt="2025-02-14T10:59:59.226" v="51" actId="47"/>
        <pc:sldMkLst>
          <pc:docMk/>
          <pc:sldMk cId="2892371577" sldId="1986"/>
        </pc:sldMkLst>
      </pc:sldChg>
      <pc:sldChg chg="del">
        <pc:chgData name="Tuyến Võ" userId="e0de574612cad4ee" providerId="LiveId" clId="{99A16A10-296A-400B-9249-17F9ADD53C3C}" dt="2025-02-14T10:59:59.242" v="52" actId="47"/>
        <pc:sldMkLst>
          <pc:docMk/>
          <pc:sldMk cId="1487601638" sldId="1987"/>
        </pc:sldMkLst>
      </pc:sldChg>
      <pc:sldChg chg="del">
        <pc:chgData name="Tuyến Võ" userId="e0de574612cad4ee" providerId="LiveId" clId="{99A16A10-296A-400B-9249-17F9ADD53C3C}" dt="2025-02-14T10:59:55.755" v="24" actId="47"/>
        <pc:sldMkLst>
          <pc:docMk/>
          <pc:sldMk cId="3722082118" sldId="1988"/>
        </pc:sldMkLst>
      </pc:sldChg>
      <pc:sldChg chg="del">
        <pc:chgData name="Tuyến Võ" userId="e0de574612cad4ee" providerId="LiveId" clId="{99A16A10-296A-400B-9249-17F9ADD53C3C}" dt="2025-02-14T10:59:59.305" v="54" actId="47"/>
        <pc:sldMkLst>
          <pc:docMk/>
          <pc:sldMk cId="3629798110" sldId="1989"/>
        </pc:sldMkLst>
      </pc:sldChg>
      <pc:sldChg chg="del">
        <pc:chgData name="Tuyến Võ" userId="e0de574612cad4ee" providerId="LiveId" clId="{99A16A10-296A-400B-9249-17F9ADD53C3C}" dt="2025-02-14T10:59:59.698" v="55" actId="47"/>
        <pc:sldMkLst>
          <pc:docMk/>
          <pc:sldMk cId="1442333842" sldId="1990"/>
        </pc:sldMkLst>
      </pc:sldChg>
      <pc:sldChg chg="del">
        <pc:chgData name="Tuyến Võ" userId="e0de574612cad4ee" providerId="LiveId" clId="{99A16A10-296A-400B-9249-17F9ADD53C3C}" dt="2025-02-14T10:59:59.870" v="56" actId="47"/>
        <pc:sldMkLst>
          <pc:docMk/>
          <pc:sldMk cId="2589996091" sldId="1991"/>
        </pc:sldMkLst>
      </pc:sldChg>
      <pc:sldChg chg="del">
        <pc:chgData name="Tuyến Võ" userId="e0de574612cad4ee" providerId="LiveId" clId="{99A16A10-296A-400B-9249-17F9ADD53C3C}" dt="2025-02-14T11:00:00.060" v="57" actId="47"/>
        <pc:sldMkLst>
          <pc:docMk/>
          <pc:sldMk cId="3563147002" sldId="1992"/>
        </pc:sldMkLst>
      </pc:sldChg>
      <pc:sldChg chg="del">
        <pc:chgData name="Tuyến Võ" userId="e0de574612cad4ee" providerId="LiveId" clId="{99A16A10-296A-400B-9249-17F9ADD53C3C}" dt="2025-02-14T11:00:00.172" v="58" actId="47"/>
        <pc:sldMkLst>
          <pc:docMk/>
          <pc:sldMk cId="583761897" sldId="1993"/>
        </pc:sldMkLst>
      </pc:sldChg>
      <pc:sldChg chg="del">
        <pc:chgData name="Tuyến Võ" userId="e0de574612cad4ee" providerId="LiveId" clId="{99A16A10-296A-400B-9249-17F9ADD53C3C}" dt="2025-02-14T11:00:00.296" v="59" actId="47"/>
        <pc:sldMkLst>
          <pc:docMk/>
          <pc:sldMk cId="652148845" sldId="1994"/>
        </pc:sldMkLst>
      </pc:sldChg>
      <pc:sldChg chg="del">
        <pc:chgData name="Tuyến Võ" userId="e0de574612cad4ee" providerId="LiveId" clId="{99A16A10-296A-400B-9249-17F9ADD53C3C}" dt="2025-02-14T11:00:00.500" v="60" actId="47"/>
        <pc:sldMkLst>
          <pc:docMk/>
          <pc:sldMk cId="3857066830" sldId="1995"/>
        </pc:sldMkLst>
      </pc:sldChg>
      <pc:sldChg chg="del">
        <pc:chgData name="Tuyến Võ" userId="e0de574612cad4ee" providerId="LiveId" clId="{99A16A10-296A-400B-9249-17F9ADD53C3C}" dt="2025-02-14T11:00:00.657" v="61" actId="47"/>
        <pc:sldMkLst>
          <pc:docMk/>
          <pc:sldMk cId="300526523" sldId="1996"/>
        </pc:sldMkLst>
      </pc:sldChg>
      <pc:sldChg chg="del">
        <pc:chgData name="Tuyến Võ" userId="e0de574612cad4ee" providerId="LiveId" clId="{99A16A10-296A-400B-9249-17F9ADD53C3C}" dt="2025-02-14T11:00:03.625" v="78" actId="47"/>
        <pc:sldMkLst>
          <pc:docMk/>
          <pc:sldMk cId="354953694" sldId="1997"/>
        </pc:sldMkLst>
      </pc:sldChg>
      <pc:sldChg chg="del">
        <pc:chgData name="Tuyến Võ" userId="e0de574612cad4ee" providerId="LiveId" clId="{99A16A10-296A-400B-9249-17F9ADD53C3C}" dt="2025-02-14T11:00:02.260" v="72" actId="47"/>
        <pc:sldMkLst>
          <pc:docMk/>
          <pc:sldMk cId="3200172556" sldId="1998"/>
        </pc:sldMkLst>
      </pc:sldChg>
      <pc:sldChg chg="del">
        <pc:chgData name="Tuyến Võ" userId="e0de574612cad4ee" providerId="LiveId" clId="{99A16A10-296A-400B-9249-17F9ADD53C3C}" dt="2025-02-14T10:59:57.216" v="34" actId="47"/>
        <pc:sldMkLst>
          <pc:docMk/>
          <pc:sldMk cId="1384491543" sldId="1999"/>
        </pc:sldMkLst>
      </pc:sldChg>
      <pc:sldChg chg="del">
        <pc:chgData name="Tuyến Võ" userId="e0de574612cad4ee" providerId="LiveId" clId="{99A16A10-296A-400B-9249-17F9ADD53C3C}" dt="2025-02-14T10:59:57.576" v="36" actId="47"/>
        <pc:sldMkLst>
          <pc:docMk/>
          <pc:sldMk cId="2863975821" sldId="2000"/>
        </pc:sldMkLst>
      </pc:sldChg>
      <pc:sldChg chg="del">
        <pc:chgData name="Tuyến Võ" userId="e0de574612cad4ee" providerId="LiveId" clId="{99A16A10-296A-400B-9249-17F9ADD53C3C}" dt="2025-02-14T11:00:05.685" v="83" actId="47"/>
        <pc:sldMkLst>
          <pc:docMk/>
          <pc:sldMk cId="293613392" sldId="2002"/>
        </pc:sldMkLst>
      </pc:sldChg>
      <pc:sldChg chg="del">
        <pc:chgData name="Tuyến Võ" userId="e0de574612cad4ee" providerId="LiveId" clId="{99A16A10-296A-400B-9249-17F9ADD53C3C}" dt="2025-02-14T10:59:55.362" v="12" actId="47"/>
        <pc:sldMkLst>
          <pc:docMk/>
          <pc:sldMk cId="3845731392" sldId="2016"/>
        </pc:sldMkLst>
      </pc:sldChg>
      <pc:sldChg chg="del">
        <pc:chgData name="Tuyến Võ" userId="e0de574612cad4ee" providerId="LiveId" clId="{99A16A10-296A-400B-9249-17F9ADD53C3C}" dt="2025-02-14T10:59:55.441" v="14" actId="47"/>
        <pc:sldMkLst>
          <pc:docMk/>
          <pc:sldMk cId="1429101852" sldId="2017"/>
        </pc:sldMkLst>
      </pc:sldChg>
      <pc:sldChg chg="del">
        <pc:chgData name="Tuyến Võ" userId="e0de574612cad4ee" providerId="LiveId" clId="{99A16A10-296A-400B-9249-17F9ADD53C3C}" dt="2025-02-14T10:59:55.457" v="15" actId="47"/>
        <pc:sldMkLst>
          <pc:docMk/>
          <pc:sldMk cId="299838424" sldId="2018"/>
        </pc:sldMkLst>
      </pc:sldChg>
      <pc:sldChg chg="del">
        <pc:chgData name="Tuyến Võ" userId="e0de574612cad4ee" providerId="LiveId" clId="{99A16A10-296A-400B-9249-17F9ADD53C3C}" dt="2025-02-14T10:59:55.504" v="16" actId="47"/>
        <pc:sldMkLst>
          <pc:docMk/>
          <pc:sldMk cId="2483799559" sldId="2019"/>
        </pc:sldMkLst>
      </pc:sldChg>
      <pc:sldChg chg="del">
        <pc:chgData name="Tuyến Võ" userId="e0de574612cad4ee" providerId="LiveId" clId="{99A16A10-296A-400B-9249-17F9ADD53C3C}" dt="2025-02-14T10:59:55.551" v="17" actId="47"/>
        <pc:sldMkLst>
          <pc:docMk/>
          <pc:sldMk cId="1405420876" sldId="2020"/>
        </pc:sldMkLst>
      </pc:sldChg>
      <pc:sldChg chg="del">
        <pc:chgData name="Tuyến Võ" userId="e0de574612cad4ee" providerId="LiveId" clId="{99A16A10-296A-400B-9249-17F9ADD53C3C}" dt="2025-02-14T10:59:55.645" v="20" actId="47"/>
        <pc:sldMkLst>
          <pc:docMk/>
          <pc:sldMk cId="1686238667" sldId="2021"/>
        </pc:sldMkLst>
      </pc:sldChg>
      <pc:sldChg chg="del">
        <pc:chgData name="Tuyến Võ" userId="e0de574612cad4ee" providerId="LiveId" clId="{99A16A10-296A-400B-9249-17F9ADD53C3C}" dt="2025-02-14T10:59:55.677" v="21" actId="47"/>
        <pc:sldMkLst>
          <pc:docMk/>
          <pc:sldMk cId="3835441015" sldId="2022"/>
        </pc:sldMkLst>
      </pc:sldChg>
      <pc:sldChg chg="del">
        <pc:chgData name="Tuyến Võ" userId="e0de574612cad4ee" providerId="LiveId" clId="{99A16A10-296A-400B-9249-17F9ADD53C3C}" dt="2025-02-14T10:59:55.692" v="22" actId="47"/>
        <pc:sldMkLst>
          <pc:docMk/>
          <pc:sldMk cId="2451346153" sldId="2023"/>
        </pc:sldMkLst>
      </pc:sldChg>
      <pc:sldChg chg="del">
        <pc:chgData name="Tuyến Võ" userId="e0de574612cad4ee" providerId="LiveId" clId="{99A16A10-296A-400B-9249-17F9ADD53C3C}" dt="2025-02-14T10:59:55.724" v="23" actId="47"/>
        <pc:sldMkLst>
          <pc:docMk/>
          <pc:sldMk cId="2222102462" sldId="2024"/>
        </pc:sldMkLst>
      </pc:sldChg>
      <pc:sldChg chg="del">
        <pc:chgData name="Tuyến Võ" userId="e0de574612cad4ee" providerId="LiveId" clId="{99A16A10-296A-400B-9249-17F9ADD53C3C}" dt="2025-02-14T10:59:59.274" v="53" actId="47"/>
        <pc:sldMkLst>
          <pc:docMk/>
          <pc:sldMk cId="1240095146" sldId="2025"/>
        </pc:sldMkLst>
      </pc:sldChg>
      <pc:sldChg chg="del">
        <pc:chgData name="Tuyến Võ" userId="e0de574612cad4ee" providerId="LiveId" clId="{99A16A10-296A-400B-9249-17F9ADD53C3C}" dt="2025-02-14T10:59:55.786" v="25" actId="47"/>
        <pc:sldMkLst>
          <pc:docMk/>
          <pc:sldMk cId="341435945" sldId="2026"/>
        </pc:sldMkLst>
      </pc:sldChg>
      <pc:sldChg chg="del">
        <pc:chgData name="Tuyến Võ" userId="e0de574612cad4ee" providerId="LiveId" clId="{99A16A10-296A-400B-9249-17F9ADD53C3C}" dt="2025-02-14T10:59:55.881" v="27" actId="47"/>
        <pc:sldMkLst>
          <pc:docMk/>
          <pc:sldMk cId="3237780967" sldId="2028"/>
        </pc:sldMkLst>
      </pc:sldChg>
      <pc:sldChg chg="del">
        <pc:chgData name="Tuyến Võ" userId="e0de574612cad4ee" providerId="LiveId" clId="{99A16A10-296A-400B-9249-17F9ADD53C3C}" dt="2025-02-14T10:59:55.975" v="30" actId="47"/>
        <pc:sldMkLst>
          <pc:docMk/>
          <pc:sldMk cId="1696312093" sldId="2029"/>
        </pc:sldMkLst>
      </pc:sldChg>
      <pc:sldChg chg="del">
        <pc:chgData name="Tuyến Võ" userId="e0de574612cad4ee" providerId="LiveId" clId="{99A16A10-296A-400B-9249-17F9ADD53C3C}" dt="2025-02-14T10:59:56.006" v="31" actId="47"/>
        <pc:sldMkLst>
          <pc:docMk/>
          <pc:sldMk cId="1614425611" sldId="2030"/>
        </pc:sldMkLst>
      </pc:sldChg>
      <pc:sldChg chg="del">
        <pc:chgData name="Tuyến Võ" userId="e0de574612cad4ee" providerId="LiveId" clId="{99A16A10-296A-400B-9249-17F9ADD53C3C}" dt="2025-02-14T10:59:56.045" v="32" actId="47"/>
        <pc:sldMkLst>
          <pc:docMk/>
          <pc:sldMk cId="2431801844" sldId="2031"/>
        </pc:sldMkLst>
      </pc:sldChg>
      <pc:sldChg chg="del">
        <pc:chgData name="Tuyến Võ" userId="e0de574612cad4ee" providerId="LiveId" clId="{99A16A10-296A-400B-9249-17F9ADD53C3C}" dt="2025-02-14T10:59:57.906" v="38" actId="47"/>
        <pc:sldMkLst>
          <pc:docMk/>
          <pc:sldMk cId="1810135815" sldId="2032"/>
        </pc:sldMkLst>
      </pc:sldChg>
      <pc:sldChg chg="del">
        <pc:chgData name="Tuyến Võ" userId="e0de574612cad4ee" providerId="LiveId" clId="{99A16A10-296A-400B-9249-17F9ADD53C3C}" dt="2025-02-14T10:59:58.189" v="39" actId="47"/>
        <pc:sldMkLst>
          <pc:docMk/>
          <pc:sldMk cId="313432649" sldId="2033"/>
        </pc:sldMkLst>
      </pc:sldChg>
      <pc:sldChg chg="del">
        <pc:chgData name="Tuyến Võ" userId="e0de574612cad4ee" providerId="LiveId" clId="{99A16A10-296A-400B-9249-17F9ADD53C3C}" dt="2025-02-14T10:59:58.346" v="40" actId="47"/>
        <pc:sldMkLst>
          <pc:docMk/>
          <pc:sldMk cId="862417505" sldId="2034"/>
        </pc:sldMkLst>
      </pc:sldChg>
      <pc:sldChg chg="del">
        <pc:chgData name="Tuyến Võ" userId="e0de574612cad4ee" providerId="LiveId" clId="{99A16A10-296A-400B-9249-17F9ADD53C3C}" dt="2025-02-14T10:59:59.038" v="45" actId="47"/>
        <pc:sldMkLst>
          <pc:docMk/>
          <pc:sldMk cId="650854221" sldId="2035"/>
        </pc:sldMkLst>
      </pc:sldChg>
      <pc:sldChg chg="del">
        <pc:chgData name="Tuyến Võ" userId="e0de574612cad4ee" providerId="LiveId" clId="{99A16A10-296A-400B-9249-17F9ADD53C3C}" dt="2025-02-14T10:59:59.069" v="46" actId="47"/>
        <pc:sldMkLst>
          <pc:docMk/>
          <pc:sldMk cId="3297519899" sldId="2036"/>
        </pc:sldMkLst>
      </pc:sldChg>
      <pc:sldChg chg="del">
        <pc:chgData name="Tuyến Võ" userId="e0de574612cad4ee" providerId="LiveId" clId="{99A16A10-296A-400B-9249-17F9ADD53C3C}" dt="2025-02-14T10:59:59.101" v="47" actId="47"/>
        <pc:sldMkLst>
          <pc:docMk/>
          <pc:sldMk cId="1584325022" sldId="2037"/>
        </pc:sldMkLst>
      </pc:sldChg>
      <pc:sldChg chg="del">
        <pc:chgData name="Tuyến Võ" userId="e0de574612cad4ee" providerId="LiveId" clId="{99A16A10-296A-400B-9249-17F9ADD53C3C}" dt="2025-02-14T11:00:00.767" v="62" actId="47"/>
        <pc:sldMkLst>
          <pc:docMk/>
          <pc:sldMk cId="3141580398" sldId="2038"/>
        </pc:sldMkLst>
      </pc:sldChg>
      <pc:sldChg chg="del">
        <pc:chgData name="Tuyến Võ" userId="e0de574612cad4ee" providerId="LiveId" clId="{99A16A10-296A-400B-9249-17F9ADD53C3C}" dt="2025-02-14T11:00:01.111" v="64" actId="47"/>
        <pc:sldMkLst>
          <pc:docMk/>
          <pc:sldMk cId="3742243498" sldId="2039"/>
        </pc:sldMkLst>
      </pc:sldChg>
      <pc:sldChg chg="del">
        <pc:chgData name="Tuyến Võ" userId="e0de574612cad4ee" providerId="LiveId" clId="{99A16A10-296A-400B-9249-17F9ADD53C3C}" dt="2025-02-14T11:00:03.142" v="77" actId="47"/>
        <pc:sldMkLst>
          <pc:docMk/>
          <pc:sldMk cId="4285969307" sldId="2040"/>
        </pc:sldMkLst>
      </pc:sldChg>
      <pc:sldChg chg="del">
        <pc:chgData name="Tuyến Võ" userId="e0de574612cad4ee" providerId="LiveId" clId="{99A16A10-296A-400B-9249-17F9ADD53C3C}" dt="2025-02-14T11:00:01.427" v="66" actId="47"/>
        <pc:sldMkLst>
          <pc:docMk/>
          <pc:sldMk cId="2962685167" sldId="2042"/>
        </pc:sldMkLst>
      </pc:sldChg>
      <pc:sldChg chg="del">
        <pc:chgData name="Tuyến Võ" userId="e0de574612cad4ee" providerId="LiveId" clId="{99A16A10-296A-400B-9249-17F9ADD53C3C}" dt="2025-02-14T11:00:01.788" v="68" actId="47"/>
        <pc:sldMkLst>
          <pc:docMk/>
          <pc:sldMk cId="2259564327" sldId="2043"/>
        </pc:sldMkLst>
      </pc:sldChg>
      <pc:sldChg chg="del">
        <pc:chgData name="Tuyến Võ" userId="e0de574612cad4ee" providerId="LiveId" clId="{99A16A10-296A-400B-9249-17F9ADD53C3C}" dt="2025-02-14T11:00:01.897" v="69" actId="47"/>
        <pc:sldMkLst>
          <pc:docMk/>
          <pc:sldMk cId="1970876996" sldId="2044"/>
        </pc:sldMkLst>
      </pc:sldChg>
      <pc:sldChg chg="del">
        <pc:chgData name="Tuyến Võ" userId="e0de574612cad4ee" providerId="LiveId" clId="{99A16A10-296A-400B-9249-17F9ADD53C3C}" dt="2025-02-14T11:00:02.150" v="71" actId="47"/>
        <pc:sldMkLst>
          <pc:docMk/>
          <pc:sldMk cId="3135615789" sldId="2045"/>
        </pc:sldMkLst>
      </pc:sldChg>
      <pc:sldChg chg="del">
        <pc:chgData name="Tuyến Võ" userId="e0de574612cad4ee" providerId="LiveId" clId="{99A16A10-296A-400B-9249-17F9ADD53C3C}" dt="2025-02-14T11:00:02.590" v="74" actId="47"/>
        <pc:sldMkLst>
          <pc:docMk/>
          <pc:sldMk cId="755265633" sldId="2046"/>
        </pc:sldMkLst>
      </pc:sldChg>
      <pc:sldChg chg="del">
        <pc:chgData name="Tuyến Võ" userId="e0de574612cad4ee" providerId="LiveId" clId="{99A16A10-296A-400B-9249-17F9ADD53C3C}" dt="2025-02-14T10:59:57.404" v="35" actId="47"/>
        <pc:sldMkLst>
          <pc:docMk/>
          <pc:sldMk cId="3333969691" sldId="2047"/>
        </pc:sldMkLst>
      </pc:sldChg>
      <pc:sldChg chg="del">
        <pc:chgData name="Tuyến Võ" userId="e0de574612cad4ee" providerId="LiveId" clId="{99A16A10-296A-400B-9249-17F9ADD53C3C}" dt="2025-02-14T11:00:04.483" v="80" actId="47"/>
        <pc:sldMkLst>
          <pc:docMk/>
          <pc:sldMk cId="2348282208" sldId="2048"/>
        </pc:sldMkLst>
      </pc:sldChg>
      <pc:sldChg chg="del">
        <pc:chgData name="Tuyến Võ" userId="e0de574612cad4ee" providerId="LiveId" clId="{99A16A10-296A-400B-9249-17F9ADD53C3C}" dt="2025-02-14T11:00:01.270" v="65" actId="47"/>
        <pc:sldMkLst>
          <pc:docMk/>
          <pc:sldMk cId="1103137793" sldId="2050"/>
        </pc:sldMkLst>
      </pc:sldChg>
      <pc:sldChg chg="del">
        <pc:chgData name="Tuyến Võ" userId="e0de574612cad4ee" providerId="LiveId" clId="{99A16A10-296A-400B-9249-17F9ADD53C3C}" dt="2025-02-14T10:59:55.849" v="26" actId="47"/>
        <pc:sldMkLst>
          <pc:docMk/>
          <pc:sldMk cId="474483801" sldId="2054"/>
        </pc:sldMkLst>
      </pc:sldChg>
      <pc:sldMasterChg chg="del delSldLayout">
        <pc:chgData name="Tuyến Võ" userId="e0de574612cad4ee" providerId="LiveId" clId="{99A16A10-296A-400B-9249-17F9ADD53C3C}" dt="2025-02-14T10:59:55.285" v="10" actId="47"/>
        <pc:sldMasterMkLst>
          <pc:docMk/>
          <pc:sldMasterMk cId="3999346284" sldId="2147483672"/>
        </pc:sldMasterMkLst>
        <pc:sldLayoutChg chg="del">
          <pc:chgData name="Tuyến Võ" userId="e0de574612cad4ee" providerId="LiveId" clId="{99A16A10-296A-400B-9249-17F9ADD53C3C}" dt="2025-02-14T10:59:55.285" v="10" actId="47"/>
          <pc:sldLayoutMkLst>
            <pc:docMk/>
            <pc:sldMasterMk cId="3999346284" sldId="2147483672"/>
            <pc:sldLayoutMk cId="3739587611" sldId="2147483673"/>
          </pc:sldLayoutMkLst>
        </pc:sldLayoutChg>
        <pc:sldLayoutChg chg="del">
          <pc:chgData name="Tuyến Võ" userId="e0de574612cad4ee" providerId="LiveId" clId="{99A16A10-296A-400B-9249-17F9ADD53C3C}" dt="2025-02-14T10:59:55.285" v="10" actId="47"/>
          <pc:sldLayoutMkLst>
            <pc:docMk/>
            <pc:sldMasterMk cId="3999346284" sldId="2147483672"/>
            <pc:sldLayoutMk cId="921702147" sldId="2147483674"/>
          </pc:sldLayoutMkLst>
        </pc:sldLayoutChg>
        <pc:sldLayoutChg chg="del">
          <pc:chgData name="Tuyến Võ" userId="e0de574612cad4ee" providerId="LiveId" clId="{99A16A10-296A-400B-9249-17F9ADD53C3C}" dt="2025-02-14T10:59:55.285" v="10" actId="47"/>
          <pc:sldLayoutMkLst>
            <pc:docMk/>
            <pc:sldMasterMk cId="3999346284" sldId="2147483672"/>
            <pc:sldLayoutMk cId="693002200" sldId="2147483675"/>
          </pc:sldLayoutMkLst>
        </pc:sldLayoutChg>
        <pc:sldLayoutChg chg="del">
          <pc:chgData name="Tuyến Võ" userId="e0de574612cad4ee" providerId="LiveId" clId="{99A16A10-296A-400B-9249-17F9ADD53C3C}" dt="2025-02-14T10:59:55.285" v="10" actId="47"/>
          <pc:sldLayoutMkLst>
            <pc:docMk/>
            <pc:sldMasterMk cId="3999346284" sldId="2147483672"/>
            <pc:sldLayoutMk cId="1944740111" sldId="2147483676"/>
          </pc:sldLayoutMkLst>
        </pc:sldLayoutChg>
        <pc:sldLayoutChg chg="del">
          <pc:chgData name="Tuyến Võ" userId="e0de574612cad4ee" providerId="LiveId" clId="{99A16A10-296A-400B-9249-17F9ADD53C3C}" dt="2025-02-14T10:59:55.285" v="10" actId="47"/>
          <pc:sldLayoutMkLst>
            <pc:docMk/>
            <pc:sldMasterMk cId="3999346284" sldId="2147483672"/>
            <pc:sldLayoutMk cId="2421370515" sldId="2147483677"/>
          </pc:sldLayoutMkLst>
        </pc:sldLayoutChg>
        <pc:sldLayoutChg chg="del">
          <pc:chgData name="Tuyến Võ" userId="e0de574612cad4ee" providerId="LiveId" clId="{99A16A10-296A-400B-9249-17F9ADD53C3C}" dt="2025-02-14T10:59:55.285" v="10" actId="47"/>
          <pc:sldLayoutMkLst>
            <pc:docMk/>
            <pc:sldMasterMk cId="3999346284" sldId="2147483672"/>
            <pc:sldLayoutMk cId="3872853112" sldId="2147483678"/>
          </pc:sldLayoutMkLst>
        </pc:sldLayoutChg>
        <pc:sldLayoutChg chg="del">
          <pc:chgData name="Tuyến Võ" userId="e0de574612cad4ee" providerId="LiveId" clId="{99A16A10-296A-400B-9249-17F9ADD53C3C}" dt="2025-02-14T10:59:55.285" v="10" actId="47"/>
          <pc:sldLayoutMkLst>
            <pc:docMk/>
            <pc:sldMasterMk cId="3999346284" sldId="2147483672"/>
            <pc:sldLayoutMk cId="30113502" sldId="2147483679"/>
          </pc:sldLayoutMkLst>
        </pc:sldLayoutChg>
        <pc:sldLayoutChg chg="del">
          <pc:chgData name="Tuyến Võ" userId="e0de574612cad4ee" providerId="LiveId" clId="{99A16A10-296A-400B-9249-17F9ADD53C3C}" dt="2025-02-14T10:59:55.285" v="10" actId="47"/>
          <pc:sldLayoutMkLst>
            <pc:docMk/>
            <pc:sldMasterMk cId="3999346284" sldId="2147483672"/>
            <pc:sldLayoutMk cId="1342621703" sldId="2147483680"/>
          </pc:sldLayoutMkLst>
        </pc:sldLayoutChg>
        <pc:sldLayoutChg chg="del">
          <pc:chgData name="Tuyến Võ" userId="e0de574612cad4ee" providerId="LiveId" clId="{99A16A10-296A-400B-9249-17F9ADD53C3C}" dt="2025-02-14T10:59:55.285" v="10" actId="47"/>
          <pc:sldLayoutMkLst>
            <pc:docMk/>
            <pc:sldMasterMk cId="3999346284" sldId="2147483672"/>
            <pc:sldLayoutMk cId="3689268328" sldId="2147483681"/>
          </pc:sldLayoutMkLst>
        </pc:sldLayoutChg>
        <pc:sldLayoutChg chg="del">
          <pc:chgData name="Tuyến Võ" userId="e0de574612cad4ee" providerId="LiveId" clId="{99A16A10-296A-400B-9249-17F9ADD53C3C}" dt="2025-02-14T10:59:55.285" v="10" actId="47"/>
          <pc:sldLayoutMkLst>
            <pc:docMk/>
            <pc:sldMasterMk cId="3999346284" sldId="2147483672"/>
            <pc:sldLayoutMk cId="4239098849" sldId="2147483682"/>
          </pc:sldLayoutMkLst>
        </pc:sldLayoutChg>
        <pc:sldLayoutChg chg="del">
          <pc:chgData name="Tuyến Võ" userId="e0de574612cad4ee" providerId="LiveId" clId="{99A16A10-296A-400B-9249-17F9ADD53C3C}" dt="2025-02-14T10:59:55.285" v="10" actId="47"/>
          <pc:sldLayoutMkLst>
            <pc:docMk/>
            <pc:sldMasterMk cId="3999346284" sldId="2147483672"/>
            <pc:sldLayoutMk cId="90705616" sldId="2147483683"/>
          </pc:sldLayoutMkLst>
        </pc:sldLayoutChg>
      </pc:sldMasterChg>
      <pc:sldMasterChg chg="del delSldLayout">
        <pc:chgData name="Tuyến Võ" userId="e0de574612cad4ee" providerId="LiveId" clId="{99A16A10-296A-400B-9249-17F9ADD53C3C}" dt="2025-02-14T11:00:02.150" v="71" actId="47"/>
        <pc:sldMasterMkLst>
          <pc:docMk/>
          <pc:sldMasterMk cId="2019886517" sldId="2147483692"/>
        </pc:sldMasterMkLst>
        <pc:sldLayoutChg chg="del">
          <pc:chgData name="Tuyến Võ" userId="e0de574612cad4ee" providerId="LiveId" clId="{99A16A10-296A-400B-9249-17F9ADD53C3C}" dt="2025-02-14T11:00:02.150" v="71" actId="47"/>
          <pc:sldLayoutMkLst>
            <pc:docMk/>
            <pc:sldMasterMk cId="2019886517" sldId="2147483692"/>
            <pc:sldLayoutMk cId="358381988" sldId="2147483693"/>
          </pc:sldLayoutMkLst>
        </pc:sldLayoutChg>
        <pc:sldLayoutChg chg="del">
          <pc:chgData name="Tuyến Võ" userId="e0de574612cad4ee" providerId="LiveId" clId="{99A16A10-296A-400B-9249-17F9ADD53C3C}" dt="2025-02-14T11:00:02.150" v="71" actId="47"/>
          <pc:sldLayoutMkLst>
            <pc:docMk/>
            <pc:sldMasterMk cId="2019886517" sldId="2147483692"/>
            <pc:sldLayoutMk cId="3984807682" sldId="2147483694"/>
          </pc:sldLayoutMkLst>
        </pc:sldLayoutChg>
        <pc:sldLayoutChg chg="del">
          <pc:chgData name="Tuyến Võ" userId="e0de574612cad4ee" providerId="LiveId" clId="{99A16A10-296A-400B-9249-17F9ADD53C3C}" dt="2025-02-14T11:00:02.150" v="71" actId="47"/>
          <pc:sldLayoutMkLst>
            <pc:docMk/>
            <pc:sldMasterMk cId="2019886517" sldId="2147483692"/>
            <pc:sldLayoutMk cId="3082146896" sldId="2147483695"/>
          </pc:sldLayoutMkLst>
        </pc:sldLayoutChg>
        <pc:sldLayoutChg chg="del">
          <pc:chgData name="Tuyến Võ" userId="e0de574612cad4ee" providerId="LiveId" clId="{99A16A10-296A-400B-9249-17F9ADD53C3C}" dt="2025-02-14T11:00:02.150" v="71" actId="47"/>
          <pc:sldLayoutMkLst>
            <pc:docMk/>
            <pc:sldMasterMk cId="2019886517" sldId="2147483692"/>
            <pc:sldLayoutMk cId="4115022163" sldId="2147483696"/>
          </pc:sldLayoutMkLst>
        </pc:sldLayoutChg>
        <pc:sldLayoutChg chg="del">
          <pc:chgData name="Tuyến Võ" userId="e0de574612cad4ee" providerId="LiveId" clId="{99A16A10-296A-400B-9249-17F9ADD53C3C}" dt="2025-02-14T11:00:02.150" v="71" actId="47"/>
          <pc:sldLayoutMkLst>
            <pc:docMk/>
            <pc:sldMasterMk cId="2019886517" sldId="2147483692"/>
            <pc:sldLayoutMk cId="2221162001" sldId="2147483697"/>
          </pc:sldLayoutMkLst>
        </pc:sldLayoutChg>
        <pc:sldLayoutChg chg="del">
          <pc:chgData name="Tuyến Võ" userId="e0de574612cad4ee" providerId="LiveId" clId="{99A16A10-296A-400B-9249-17F9ADD53C3C}" dt="2025-02-14T11:00:02.150" v="71" actId="47"/>
          <pc:sldLayoutMkLst>
            <pc:docMk/>
            <pc:sldMasterMk cId="2019886517" sldId="2147483692"/>
            <pc:sldLayoutMk cId="536603772" sldId="2147483698"/>
          </pc:sldLayoutMkLst>
        </pc:sldLayoutChg>
        <pc:sldLayoutChg chg="del">
          <pc:chgData name="Tuyến Võ" userId="e0de574612cad4ee" providerId="LiveId" clId="{99A16A10-296A-400B-9249-17F9ADD53C3C}" dt="2025-02-14T11:00:02.150" v="71" actId="47"/>
          <pc:sldLayoutMkLst>
            <pc:docMk/>
            <pc:sldMasterMk cId="2019886517" sldId="2147483692"/>
            <pc:sldLayoutMk cId="3612970551" sldId="2147483699"/>
          </pc:sldLayoutMkLst>
        </pc:sldLayoutChg>
        <pc:sldLayoutChg chg="del">
          <pc:chgData name="Tuyến Võ" userId="e0de574612cad4ee" providerId="LiveId" clId="{99A16A10-296A-400B-9249-17F9ADD53C3C}" dt="2025-02-14T11:00:02.150" v="71" actId="47"/>
          <pc:sldLayoutMkLst>
            <pc:docMk/>
            <pc:sldMasterMk cId="2019886517" sldId="2147483692"/>
            <pc:sldLayoutMk cId="3321016669" sldId="2147483700"/>
          </pc:sldLayoutMkLst>
        </pc:sldLayoutChg>
        <pc:sldLayoutChg chg="del">
          <pc:chgData name="Tuyến Võ" userId="e0de574612cad4ee" providerId="LiveId" clId="{99A16A10-296A-400B-9249-17F9ADD53C3C}" dt="2025-02-14T11:00:02.150" v="71" actId="47"/>
          <pc:sldLayoutMkLst>
            <pc:docMk/>
            <pc:sldMasterMk cId="2019886517" sldId="2147483692"/>
            <pc:sldLayoutMk cId="3960225164" sldId="2147483701"/>
          </pc:sldLayoutMkLst>
        </pc:sldLayoutChg>
        <pc:sldLayoutChg chg="del">
          <pc:chgData name="Tuyến Võ" userId="e0de574612cad4ee" providerId="LiveId" clId="{99A16A10-296A-400B-9249-17F9ADD53C3C}" dt="2025-02-14T11:00:02.150" v="71" actId="47"/>
          <pc:sldLayoutMkLst>
            <pc:docMk/>
            <pc:sldMasterMk cId="2019886517" sldId="2147483692"/>
            <pc:sldLayoutMk cId="763813838" sldId="2147483702"/>
          </pc:sldLayoutMkLst>
        </pc:sldLayoutChg>
        <pc:sldLayoutChg chg="del">
          <pc:chgData name="Tuyến Võ" userId="e0de574612cad4ee" providerId="LiveId" clId="{99A16A10-296A-400B-9249-17F9ADD53C3C}" dt="2025-02-14T11:00:02.150" v="71" actId="47"/>
          <pc:sldLayoutMkLst>
            <pc:docMk/>
            <pc:sldMasterMk cId="2019886517" sldId="2147483692"/>
            <pc:sldLayoutMk cId="469609382" sldId="2147483703"/>
          </pc:sldLayoutMkLst>
        </pc:sldLayoutChg>
        <pc:sldLayoutChg chg="del">
          <pc:chgData name="Tuyến Võ" userId="e0de574612cad4ee" providerId="LiveId" clId="{99A16A10-296A-400B-9249-17F9ADD53C3C}" dt="2025-02-14T11:00:02.150" v="71" actId="47"/>
          <pc:sldLayoutMkLst>
            <pc:docMk/>
            <pc:sldMasterMk cId="2019886517" sldId="2147483692"/>
            <pc:sldLayoutMk cId="3758412886" sldId="2147483704"/>
          </pc:sldLayoutMkLst>
        </pc:sldLayoutChg>
        <pc:sldLayoutChg chg="del">
          <pc:chgData name="Tuyến Võ" userId="e0de574612cad4ee" providerId="LiveId" clId="{99A16A10-296A-400B-9249-17F9ADD53C3C}" dt="2025-02-14T11:00:02.150" v="71" actId="47"/>
          <pc:sldLayoutMkLst>
            <pc:docMk/>
            <pc:sldMasterMk cId="2019886517" sldId="2147483692"/>
            <pc:sldLayoutMk cId="1755510466" sldId="2147483705"/>
          </pc:sldLayoutMkLst>
        </pc:sldLayoutChg>
        <pc:sldLayoutChg chg="del">
          <pc:chgData name="Tuyến Võ" userId="e0de574612cad4ee" providerId="LiveId" clId="{99A16A10-296A-400B-9249-17F9ADD53C3C}" dt="2025-02-14T11:00:02.150" v="71" actId="47"/>
          <pc:sldLayoutMkLst>
            <pc:docMk/>
            <pc:sldMasterMk cId="2019886517" sldId="2147483692"/>
            <pc:sldLayoutMk cId="3764099689"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alpha val="30000"/>
          </a:schemeClr>
        </a:solidFill>
        <a:effectLst/>
      </p:bgPr>
    </p:bg>
    <p:spTree>
      <p:nvGrpSpPr>
        <p:cNvPr id="1" name=""/>
        <p:cNvGrpSpPr/>
        <p:nvPr/>
      </p:nvGrpSpPr>
      <p:grpSpPr>
        <a:xfrm>
          <a:off x="0" y="0"/>
          <a:ext cx="0" cy="0"/>
          <a:chOff x="0" y="0"/>
          <a:chExt cx="0" cy="0"/>
        </a:xfrm>
      </p:grpSpPr>
      <p:sp>
        <p:nvSpPr>
          <p:cNvPr id="13" name="Freeform: Shape 20">
            <a:extLst>
              <a:ext uri="{FF2B5EF4-FFF2-40B4-BE49-F238E27FC236}">
                <a16:creationId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9">
            <a:extLst>
              <a:ext uri="{FF2B5EF4-FFF2-40B4-BE49-F238E27FC236}">
                <a16:creationId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Picture Placeholder 7">
            <a:extLst>
              <a:ext uri="{FF2B5EF4-FFF2-40B4-BE49-F238E27FC236}">
                <a16:creationId xmlns:a16="http://schemas.microsoft.com/office/drawing/2014/main" id="{05C21D6A-A628-2443-8075-ACD2B911C6DF}"/>
              </a:ext>
            </a:extLst>
          </p:cNvPr>
          <p:cNvSpPr>
            <a:spLocks noGrp="1"/>
          </p:cNvSpPr>
          <p:nvPr>
            <p:ph type="pic" sz="quarter" idx="14"/>
          </p:nvPr>
        </p:nvSpPr>
        <p:spPr>
          <a:xfrm>
            <a:off x="414338" y="481013"/>
            <a:ext cx="11368087" cy="5875337"/>
          </a:xfrm>
          <a:solidFill>
            <a:schemeClr val="bg1">
              <a:lumMod val="95000"/>
            </a:schemeClr>
          </a:solidFill>
        </p:spPr>
        <p:txBody>
          <a:bodyPr/>
          <a:lstStyle/>
          <a:p>
            <a:r>
              <a:rPr lang="en-US" noProof="0"/>
              <a:t>Click icon to add picture</a:t>
            </a:r>
            <a:endParaRPr lang="en-US" noProof="0" dirty="0"/>
          </a:p>
        </p:txBody>
      </p:sp>
      <p:sp>
        <p:nvSpPr>
          <p:cNvPr id="6" name="Title 1">
            <a:extLst>
              <a:ext uri="{FF2B5EF4-FFF2-40B4-BE49-F238E27FC236}">
                <a16:creationId xmlns:a16="http://schemas.microsoft.com/office/drawing/2014/main" id="{042BB51D-E7C1-3746-85E9-889CCB24F741}"/>
              </a:ext>
            </a:extLst>
          </p:cNvPr>
          <p:cNvSpPr>
            <a:spLocks noGrp="1"/>
          </p:cNvSpPr>
          <p:nvPr>
            <p:ph type="ctrTitle" hasCustomPrompt="1"/>
          </p:nvPr>
        </p:nvSpPr>
        <p:spPr>
          <a:xfrm>
            <a:off x="1701383" y="2552298"/>
            <a:ext cx="8789234" cy="1220477"/>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r>
              <a:rPr lang="en-US" noProof="0"/>
              <a:t>Title</a:t>
            </a:r>
          </a:p>
        </p:txBody>
      </p:sp>
      <p:sp>
        <p:nvSpPr>
          <p:cNvPr id="7" name="Subtitle 2">
            <a:extLst>
              <a:ext uri="{FF2B5EF4-FFF2-40B4-BE49-F238E27FC236}">
                <a16:creationId xmlns:a16="http://schemas.microsoft.com/office/drawing/2014/main" id="{7E016467-0564-6D4C-BF17-F4FA3991C1FD}"/>
              </a:ext>
            </a:extLst>
          </p:cNvPr>
          <p:cNvSpPr>
            <a:spLocks noGrp="1"/>
          </p:cNvSpPr>
          <p:nvPr>
            <p:ph type="subTitle" idx="1" hasCustomPrompt="1"/>
          </p:nvPr>
        </p:nvSpPr>
        <p:spPr>
          <a:xfrm>
            <a:off x="1701383" y="3919840"/>
            <a:ext cx="8789234" cy="8463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noProof="0" dirty="0"/>
              <a:t>Subtitle</a:t>
            </a:r>
          </a:p>
        </p:txBody>
      </p:sp>
    </p:spTree>
    <p:extLst>
      <p:ext uri="{BB962C8B-B14F-4D97-AF65-F5344CB8AC3E}">
        <p14:creationId xmlns:p14="http://schemas.microsoft.com/office/powerpoint/2010/main" val="23762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3" name="Straight Connector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7337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Rectangle 9">
            <a:extLst>
              <a:ext uri="{FF2B5EF4-FFF2-40B4-BE49-F238E27FC236}">
                <a16:creationId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icture Placeholder 14">
            <a:extLst>
              <a:ext uri="{FF2B5EF4-FFF2-40B4-BE49-F238E27FC236}">
                <a16:creationId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anchor="ctr">
            <a:noAutofit/>
          </a:bodyPr>
          <a:lstStyle>
            <a:lvl1pPr marL="0" indent="0" algn="ctr">
              <a:buNone/>
              <a:defRPr sz="800"/>
            </a:lvl1pPr>
          </a:lstStyle>
          <a:p>
            <a:r>
              <a:rPr lang="en-US" noProof="0"/>
              <a:t>Click icon to add picture</a:t>
            </a:r>
            <a:endParaRPr lang="en-US" noProof="0" dirty="0"/>
          </a:p>
        </p:txBody>
      </p:sp>
      <p:sp>
        <p:nvSpPr>
          <p:cNvPr id="7" name="Title 1">
            <a:extLst>
              <a:ext uri="{FF2B5EF4-FFF2-40B4-BE49-F238E27FC236}">
                <a16:creationId xmlns:a16="http://schemas.microsoft.com/office/drawing/2014/main" id="{53703B7C-2DC4-C14C-A9CA-F1D21E7FC6AF}"/>
              </a:ext>
            </a:extLst>
          </p:cNvPr>
          <p:cNvSpPr>
            <a:spLocks noGrp="1"/>
          </p:cNvSpPr>
          <p:nvPr>
            <p:ph type="title"/>
          </p:nvPr>
        </p:nvSpPr>
        <p:spPr>
          <a:xfrm>
            <a:off x="838200" y="681037"/>
            <a:ext cx="4791637"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8" name="Straight Connector 7">
            <a:extLst>
              <a:ext uri="{FF2B5EF4-FFF2-40B4-BE49-F238E27FC236}">
                <a16:creationId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B0C521-A2C1-48E6-B26C-DFF1B4FD4227}"/>
              </a:ext>
            </a:extLst>
          </p:cNvPr>
          <p:cNvSpPr>
            <a:spLocks noGrp="1"/>
          </p:cNvSpPr>
          <p:nvPr>
            <p:ph sz="quarter" idx="12"/>
          </p:nvPr>
        </p:nvSpPr>
        <p:spPr>
          <a:xfrm>
            <a:off x="838200" y="1265238"/>
            <a:ext cx="4791637" cy="4911725"/>
          </a:xfrm>
        </p:spPr>
        <p:txBody>
          <a:bodyPr/>
          <a:lstStyle/>
          <a:p>
            <a:pPr lvl="0"/>
            <a:r>
              <a:rPr lang="en-US"/>
              <a:t>Click to edit Master text styles</a:t>
            </a:r>
          </a:p>
        </p:txBody>
      </p:sp>
    </p:spTree>
    <p:extLst>
      <p:ext uri="{BB962C8B-B14F-4D97-AF65-F5344CB8AC3E}">
        <p14:creationId xmlns:p14="http://schemas.microsoft.com/office/powerpoint/2010/main" val="91469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alpha val="30000"/>
          </a:schemeClr>
        </a:solidFill>
        <a:effectLst/>
      </p:bgPr>
    </p:bg>
    <p:spTree>
      <p:nvGrpSpPr>
        <p:cNvPr id="1" name=""/>
        <p:cNvGrpSpPr/>
        <p:nvPr/>
      </p:nvGrpSpPr>
      <p:grpSpPr>
        <a:xfrm>
          <a:off x="0" y="0"/>
          <a:ext cx="0" cy="0"/>
          <a:chOff x="0" y="0"/>
          <a:chExt cx="0" cy="0"/>
        </a:xfrm>
      </p:grpSpPr>
      <p:sp>
        <p:nvSpPr>
          <p:cNvPr id="26" name="Freeform: Shape 8">
            <a:extLst>
              <a:ext uri="{FF2B5EF4-FFF2-40B4-BE49-F238E27FC236}">
                <a16:creationId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2">
            <a:extLst>
              <a:ext uri="{FF2B5EF4-FFF2-40B4-BE49-F238E27FC236}">
                <a16:creationId xmlns:a16="http://schemas.microsoft.com/office/drawing/2014/main" id="{525A7DB0-14F0-B341-AEBA-0DC92D001E33}"/>
              </a:ext>
            </a:extLst>
          </p:cNvPr>
          <p:cNvSpPr>
            <a:spLocks noGrp="1"/>
          </p:cNvSpPr>
          <p:nvPr>
            <p:ph type="body" idx="1"/>
          </p:nvPr>
        </p:nvSpPr>
        <p:spPr>
          <a:xfrm>
            <a:off x="1263197" y="2038570"/>
            <a:ext cx="408614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Rectangle 22">
            <a:extLst>
              <a:ext uri="{FF2B5EF4-FFF2-40B4-BE49-F238E27FC236}">
                <a16:creationId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Text Placeholder 2">
            <a:extLst>
              <a:ext uri="{FF2B5EF4-FFF2-40B4-BE49-F238E27FC236}">
                <a16:creationId xmlns:a16="http://schemas.microsoft.com/office/drawing/2014/main" id="{2197AEE6-BBEC-494F-985F-3855AE4B14B5}"/>
              </a:ext>
            </a:extLst>
          </p:cNvPr>
          <p:cNvSpPr>
            <a:spLocks noGrp="1"/>
          </p:cNvSpPr>
          <p:nvPr>
            <p:ph type="body" idx="11"/>
          </p:nvPr>
        </p:nvSpPr>
        <p:spPr>
          <a:xfrm>
            <a:off x="6854754" y="2038570"/>
            <a:ext cx="408666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itle 1">
            <a:extLst>
              <a:ext uri="{FF2B5EF4-FFF2-40B4-BE49-F238E27FC236}">
                <a16:creationId xmlns:a16="http://schemas.microsoft.com/office/drawing/2014/main" id="{C2E270DF-A15A-D547-8882-6E5797B22CEA}"/>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28" name="Straight Connector 27">
            <a:extLst>
              <a:ext uri="{FF2B5EF4-FFF2-40B4-BE49-F238E27FC236}">
                <a16:creationId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2E4B45-6E8A-44C6-9117-DF2BA9812882}"/>
              </a:ext>
            </a:extLst>
          </p:cNvPr>
          <p:cNvSpPr>
            <a:spLocks noGrp="1"/>
          </p:cNvSpPr>
          <p:nvPr>
            <p:ph sz="quarter" idx="12"/>
          </p:nvPr>
        </p:nvSpPr>
        <p:spPr>
          <a:xfrm>
            <a:off x="1263195" y="2885581"/>
            <a:ext cx="4086147" cy="3102469"/>
          </a:xfrm>
        </p:spPr>
        <p:txBody>
          <a:bodyPr/>
          <a:lstStyle/>
          <a:p>
            <a:pPr lvl="0"/>
            <a:r>
              <a:rPr lang="en-US"/>
              <a:t>Click to edit Master text styles</a:t>
            </a:r>
          </a:p>
        </p:txBody>
      </p:sp>
      <p:sp>
        <p:nvSpPr>
          <p:cNvPr id="13" name="Content Placeholder 2">
            <a:extLst>
              <a:ext uri="{FF2B5EF4-FFF2-40B4-BE49-F238E27FC236}">
                <a16:creationId xmlns:a16="http://schemas.microsoft.com/office/drawing/2014/main" id="{2B29B9FA-7273-4615-BD56-12D6427D024B}"/>
              </a:ext>
            </a:extLst>
          </p:cNvPr>
          <p:cNvSpPr>
            <a:spLocks noGrp="1"/>
          </p:cNvSpPr>
          <p:nvPr>
            <p:ph sz="quarter" idx="13"/>
          </p:nvPr>
        </p:nvSpPr>
        <p:spPr>
          <a:xfrm>
            <a:off x="6861067" y="2885581"/>
            <a:ext cx="4086667" cy="3102469"/>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1A093508-506F-4731-B6DA-F6E8F8B09553}"/>
              </a:ext>
            </a:extLst>
          </p:cNvPr>
          <p:cNvSpPr>
            <a:spLocks noGrp="1"/>
          </p:cNvSpPr>
          <p:nvPr>
            <p:ph type="dt" sz="half" idx="14"/>
          </p:nvPr>
        </p:nvSpPr>
        <p:spPr/>
        <p:txBody>
          <a:bodyPr/>
          <a:lstStyle>
            <a:lvl1pPr>
              <a:defRPr>
                <a:solidFill>
                  <a:schemeClr val="bg1"/>
                </a:solidFill>
              </a:defRPr>
            </a:lvl1pPr>
          </a:lstStyle>
          <a:p>
            <a:fld id="{906A8E3A-8DBF-0542-BC99-444DCA0CC2C2}" type="datetimeFigureOut">
              <a:rPr lang="en-US" smtClean="0"/>
              <a:pPr/>
              <a:t>2/14/2025</a:t>
            </a:fld>
            <a:endParaRPr lang="en-US" dirty="0"/>
          </a:p>
        </p:txBody>
      </p:sp>
      <p:sp>
        <p:nvSpPr>
          <p:cNvPr id="6" name="Footer Placeholder 5">
            <a:extLst>
              <a:ext uri="{FF2B5EF4-FFF2-40B4-BE49-F238E27FC236}">
                <a16:creationId xmlns:a16="http://schemas.microsoft.com/office/drawing/2014/main" id="{600CFF9F-3D1C-430B-BECE-49D87C7AE905}"/>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3CD95F5F-990E-4917-82C6-FBFD4547AFB7}"/>
              </a:ext>
            </a:extLst>
          </p:cNvPr>
          <p:cNvSpPr>
            <a:spLocks noGrp="1"/>
          </p:cNvSpPr>
          <p:nvPr>
            <p:ph type="sldNum" sz="quarter" idx="16"/>
          </p:nvPr>
        </p:nvSpPr>
        <p:spPr/>
        <p:txBody>
          <a:bodyPr/>
          <a:lstStyle>
            <a:lvl1pPr>
              <a:defRPr>
                <a:solidFill>
                  <a:schemeClr val="bg1"/>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8885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accent6">
            <a:alpha val="30000"/>
          </a:schemeClr>
        </a:solidFill>
        <a:effectLst/>
      </p:bgPr>
    </p:bg>
    <p:spTree>
      <p:nvGrpSpPr>
        <p:cNvPr id="1" name=""/>
        <p:cNvGrpSpPr/>
        <p:nvPr/>
      </p:nvGrpSpPr>
      <p:grpSpPr>
        <a:xfrm>
          <a:off x="0" y="0"/>
          <a:ext cx="0" cy="0"/>
          <a:chOff x="0" y="0"/>
          <a:chExt cx="0" cy="0"/>
        </a:xfrm>
      </p:grpSpPr>
      <p:sp>
        <p:nvSpPr>
          <p:cNvPr id="8" name="Freeform: Shape 6">
            <a:extLst>
              <a:ext uri="{FF2B5EF4-FFF2-40B4-BE49-F238E27FC236}">
                <a16:creationId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30">
            <a:extLst>
              <a:ext uri="{FF2B5EF4-FFF2-40B4-BE49-F238E27FC236}">
                <a16:creationId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anchor="ctr">
            <a:noAutofit/>
          </a:bodyPr>
          <a:lstStyle>
            <a:lvl1pPr marL="0" indent="0" algn="ctr">
              <a:buNone/>
              <a:defRPr sz="1800">
                <a:solidFill>
                  <a:schemeClr val="tx2"/>
                </a:solidFill>
              </a:defRPr>
            </a:lvl1pPr>
          </a:lstStyle>
          <a:p>
            <a:r>
              <a:rPr lang="en-US" noProof="0"/>
              <a:t>Click icon to add picture</a:t>
            </a:r>
            <a:endParaRPr lang="en-US" noProof="0" dirty="0"/>
          </a:p>
        </p:txBody>
      </p:sp>
      <p:sp>
        <p:nvSpPr>
          <p:cNvPr id="21" name="Rectangle 20">
            <a:extLst>
              <a:ext uri="{FF2B5EF4-FFF2-40B4-BE49-F238E27FC236}">
                <a16:creationId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itle 1">
            <a:extLst>
              <a:ext uri="{FF2B5EF4-FFF2-40B4-BE49-F238E27FC236}">
                <a16:creationId xmlns:a16="http://schemas.microsoft.com/office/drawing/2014/main" id="{5CB02C94-6046-2E46-BE22-98A994B16607}"/>
              </a:ext>
            </a:extLst>
          </p:cNvPr>
          <p:cNvSpPr>
            <a:spLocks noGrp="1"/>
          </p:cNvSpPr>
          <p:nvPr>
            <p:ph type="title"/>
          </p:nvPr>
        </p:nvSpPr>
        <p:spPr>
          <a:xfrm>
            <a:off x="6767867" y="2763704"/>
            <a:ext cx="4559075"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24" name="Straight Connector 23">
            <a:extLst>
              <a:ext uri="{FF2B5EF4-FFF2-40B4-BE49-F238E27FC236}">
                <a16:creationId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33D35FF-5668-47B8-A93C-30923509CC04}"/>
              </a:ext>
            </a:extLst>
          </p:cNvPr>
          <p:cNvSpPr>
            <a:spLocks noGrp="1"/>
          </p:cNvSpPr>
          <p:nvPr>
            <p:ph sz="quarter" idx="15"/>
          </p:nvPr>
        </p:nvSpPr>
        <p:spPr>
          <a:xfrm>
            <a:off x="6767513" y="3348038"/>
            <a:ext cx="4559074" cy="3008312"/>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716023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2/14/2025</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spTree>
    <p:extLst>
      <p:ext uri="{BB962C8B-B14F-4D97-AF65-F5344CB8AC3E}">
        <p14:creationId xmlns:p14="http://schemas.microsoft.com/office/powerpoint/2010/main" val="231111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6000" r="-4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CC2195-E771-AB42-B5A7-7832D8F418C4}"/>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defRPr>
            </a:lvl1pPr>
          </a:lstStyle>
          <a:p>
            <a:fld id="{906A8E3A-8DBF-0542-BC99-444DCA0CC2C2}" type="datetimeFigureOut">
              <a:rPr lang="en-US" smtClean="0"/>
              <a:pPr/>
              <a:t>2/14/2025</a:t>
            </a:fld>
            <a:endParaRPr lang="en-US" dirty="0"/>
          </a:p>
        </p:txBody>
      </p:sp>
      <p:sp>
        <p:nvSpPr>
          <p:cNvPr id="5" name="Footer Placeholder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473099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8000"/>
          </a:stretch>
        </a:blipFill>
        <a:effectLst/>
      </p:bgPr>
    </p:bg>
    <p:spTree>
      <p:nvGrpSpPr>
        <p:cNvPr id="1" name=""/>
        <p:cNvGrpSpPr/>
        <p:nvPr/>
      </p:nvGrpSpPr>
      <p:grpSpPr>
        <a:xfrm>
          <a:off x="0" y="0"/>
          <a:ext cx="0" cy="0"/>
          <a:chOff x="0" y="0"/>
          <a:chExt cx="0" cy="0"/>
        </a:xfrm>
      </p:grpSpPr>
      <p:sp>
        <p:nvSpPr>
          <p:cNvPr id="9" name="Rectangle 8"/>
          <p:cNvSpPr/>
          <p:nvPr/>
        </p:nvSpPr>
        <p:spPr>
          <a:xfrm>
            <a:off x="248849" y="249598"/>
            <a:ext cx="349326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6</a:t>
            </a:r>
          </a:p>
        </p:txBody>
      </p:sp>
      <p:sp>
        <p:nvSpPr>
          <p:cNvPr id="10" name="Rectangle 9"/>
          <p:cNvSpPr/>
          <p:nvPr/>
        </p:nvSpPr>
        <p:spPr>
          <a:xfrm>
            <a:off x="1078495" y="1536174"/>
            <a:ext cx="6681355" cy="3785652"/>
          </a:xfrm>
          <a:prstGeom prst="rect">
            <a:avLst/>
          </a:prstGeom>
          <a:noFill/>
        </p:spPr>
        <p:txBody>
          <a:bodyPr wrap="square" lIns="91440" tIns="45720" rIns="91440" bIns="45720">
            <a:spAutoFit/>
          </a:bodyPr>
          <a:lstStyle/>
          <a:p>
            <a:pPr algn="ctr"/>
            <a:r>
              <a:rPr lang="en-US" sz="6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THAM GIA XÂY DỰNG VÀ PHÁT TRIỂN CỘNG ĐỒNG</a:t>
            </a:r>
          </a:p>
        </p:txBody>
      </p:sp>
      <p:pic>
        <p:nvPicPr>
          <p:cNvPr id="1026" name="Picture 2">
            <a:extLst>
              <a:ext uri="{FF2B5EF4-FFF2-40B4-BE49-F238E27FC236}">
                <a16:creationId xmlns:a16="http://schemas.microsoft.com/office/drawing/2014/main" id="{B846615C-9853-82CF-546C-777A55B45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541" y="158379"/>
            <a:ext cx="3949610"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8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20">
            <a:extLst>
              <a:ext uri="{FF2B5EF4-FFF2-40B4-BE49-F238E27FC236}">
                <a16:creationId xmlns:a16="http://schemas.microsoft.com/office/drawing/2014/main" id="{41C993F1-E03D-3F15-0B85-51719AE463F0}"/>
              </a:ext>
            </a:extLst>
          </p:cNvPr>
          <p:cNvSpPr/>
          <p:nvPr/>
        </p:nvSpPr>
        <p:spPr>
          <a:xfrm>
            <a:off x="389713" y="1883406"/>
            <a:ext cx="3347919" cy="2733040"/>
          </a:xfrm>
          <a:prstGeom prst="roundRect">
            <a:avLst>
              <a:gd name="adj" fmla="val 9260"/>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 hoạt động xây dựng cộng đồng mà em có thể tham gia:</a:t>
            </a:r>
          </a:p>
        </p:txBody>
      </p:sp>
      <p:sp>
        <p:nvSpPr>
          <p:cNvPr id="5" name="Rounded Rectangle 20">
            <a:extLst>
              <a:ext uri="{FF2B5EF4-FFF2-40B4-BE49-F238E27FC236}">
                <a16:creationId xmlns:a16="http://schemas.microsoft.com/office/drawing/2014/main" id="{6489FAA9-F773-A527-D423-8A591E080FFC}"/>
              </a:ext>
            </a:extLst>
          </p:cNvPr>
          <p:cNvSpPr/>
          <p:nvPr/>
        </p:nvSpPr>
        <p:spPr>
          <a:xfrm>
            <a:off x="3857070" y="509155"/>
            <a:ext cx="7780748" cy="591242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i="1">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rPr>
              <a:t>- Vệ sinh đường làng, ngõ xóm.</a:t>
            </a:r>
          </a:p>
          <a:p>
            <a:pPr algn="just">
              <a:lnSpc>
                <a:spcPct val="150000"/>
              </a:lnSpc>
            </a:pPr>
            <a:r>
              <a:rPr lang="vi-VN" sz="3500" b="1" i="1">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rPr>
              <a:t>- Tuyên truyền bảo vệ môi trường.</a:t>
            </a:r>
          </a:p>
          <a:p>
            <a:pPr algn="just">
              <a:lnSpc>
                <a:spcPct val="150000"/>
              </a:lnSpc>
            </a:pPr>
            <a:r>
              <a:rPr lang="vi-VN" sz="3500" b="1" i="1">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rPr>
              <a:t>- Hoạt động thể dục, thể thao.</a:t>
            </a:r>
          </a:p>
          <a:p>
            <a:pPr algn="just">
              <a:lnSpc>
                <a:spcPct val="150000"/>
              </a:lnSpc>
            </a:pPr>
            <a:r>
              <a:rPr lang="vi-VN" sz="3500" b="1" i="1">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rPr>
              <a:t>- Xây dựng và phát triển mối quan hệ với mọi người trong cộng đồng.</a:t>
            </a:r>
          </a:p>
          <a:p>
            <a:pPr algn="just">
              <a:lnSpc>
                <a:spcPct val="150000"/>
              </a:lnSpc>
            </a:pPr>
            <a:r>
              <a:rPr lang="vi-VN" sz="3500" b="1" i="1">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rPr>
              <a:t>- Tuyên truyền phòng, chống các tệ nạn xã hội.</a:t>
            </a:r>
          </a:p>
        </p:txBody>
      </p:sp>
      <p:sp>
        <p:nvSpPr>
          <p:cNvPr id="6" name="AutoShape 2" descr="Giúp Đỡ Người Khác Là Giúp Cho Sự Thành Công Của Bạn | Phát Triển Bản Thân">
            <a:extLst>
              <a:ext uri="{FF2B5EF4-FFF2-40B4-BE49-F238E27FC236}">
                <a16:creationId xmlns:a16="http://schemas.microsoft.com/office/drawing/2014/main" id="{7AD0612E-EA98-7F15-E749-A28DE7041C1C}"/>
              </a:ext>
            </a:extLst>
          </p:cNvPr>
          <p:cNvSpPr>
            <a:spLocks noChangeAspect="1" noChangeArrowheads="1"/>
          </p:cNvSpPr>
          <p:nvPr/>
        </p:nvSpPr>
        <p:spPr bwMode="auto">
          <a:xfrm>
            <a:off x="5673437" y="42013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30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201B8A-D71C-70FC-8063-63E0E638C765}"/>
              </a:ext>
            </a:extLst>
          </p:cNvPr>
          <p:cNvSpPr/>
          <p:nvPr/>
        </p:nvSpPr>
        <p:spPr>
          <a:xfrm>
            <a:off x="1896895" y="596497"/>
            <a:ext cx="9348280" cy="6664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 typeface="Wingdings" pitchFamily="2" charset="2"/>
              <a:buChar char="Ø"/>
            </a:pPr>
            <a:r>
              <a:rPr lang="vi-VN"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Hoạt động 2: Thực hiện các việc làm để phát triển bền vững cộng đồng địa phương đã xác định. Chia sẻ kết quả tham gia phát triển bền vững tại cộng đồng địa phương.</a:t>
            </a:r>
            <a:endParaRPr lang="vi-VN"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5FEA80C-82EC-7B65-4D20-8F9734122076}"/>
              </a:ext>
            </a:extLst>
          </p:cNvPr>
          <p:cNvSpPr/>
          <p:nvPr/>
        </p:nvSpPr>
        <p:spPr>
          <a:xfrm>
            <a:off x="2737312" y="3638918"/>
            <a:ext cx="8878266" cy="6664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 typeface="Courier New" panose="02070309020205020404" pitchFamily="49" charset="0"/>
              <a:buChar char="o"/>
            </a:pPr>
            <a:r>
              <a:rPr lang="vi-VN"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Em hãy chủ động, tích cực thực hiện các việc làm để phát triển bền vững cộng đồng địa phương mà em đã xác định.</a:t>
            </a:r>
            <a:endPar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Courier New" panose="02070309020205020404" pitchFamily="49" charset="0"/>
              <a:buChar char="o"/>
            </a:pPr>
            <a:endParaRPr lang="vi-VN"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Courier New" panose="02070309020205020404" pitchFamily="49" charset="0"/>
              <a:buChar char="o"/>
            </a:pPr>
            <a:r>
              <a:rPr lang="vi-VN"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Chủ động ìm kiếm sự hỗ trợ để vượt qua khó khăn khi tham gia vào các hoạt động đó.</a:t>
            </a:r>
            <a:endPar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Courier New" panose="02070309020205020404" pitchFamily="49" charset="0"/>
              <a:buChar char="o"/>
            </a:pPr>
            <a:endParaRPr lang="vi-VN"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Courier New" panose="02070309020205020404" pitchFamily="49" charset="0"/>
              <a:buChar char="o"/>
            </a:pPr>
            <a:r>
              <a:rPr lang="vi-VN"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Em nhớ ghi lại và chia sẻ kết quả tham gia phát triển bền vững tại cộng đồng địa phương.</a:t>
            </a:r>
          </a:p>
        </p:txBody>
      </p:sp>
      <p:pic>
        <p:nvPicPr>
          <p:cNvPr id="11" name="Picture 10">
            <a:extLst>
              <a:ext uri="{FF2B5EF4-FFF2-40B4-BE49-F238E27FC236}">
                <a16:creationId xmlns:a16="http://schemas.microsoft.com/office/drawing/2014/main" id="{A6F7F91D-BCA2-42A9-5895-E1AC78546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9516" y="1215957"/>
            <a:ext cx="2485574" cy="5214026"/>
          </a:xfrm>
          <a:prstGeom prst="rect">
            <a:avLst/>
          </a:prstGeom>
        </p:spPr>
      </p:pic>
    </p:spTree>
    <p:extLst>
      <p:ext uri="{BB962C8B-B14F-4D97-AF65-F5344CB8AC3E}">
        <p14:creationId xmlns:p14="http://schemas.microsoft.com/office/powerpoint/2010/main" val="64352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3" name="Group 2">
            <a:extLst>
              <a:ext uri="{FF2B5EF4-FFF2-40B4-BE49-F238E27FC236}">
                <a16:creationId xmlns:a16="http://schemas.microsoft.com/office/drawing/2014/main" id="{B99A387C-54C8-9788-DFDC-79E5FCAB265C}"/>
              </a:ext>
            </a:extLst>
          </p:cNvPr>
          <p:cNvGrpSpPr/>
          <p:nvPr/>
        </p:nvGrpSpPr>
        <p:grpSpPr>
          <a:xfrm>
            <a:off x="1019543" y="1"/>
            <a:ext cx="10693486" cy="802639"/>
            <a:chOff x="4834930" y="84191"/>
            <a:chExt cx="7359542" cy="1541233"/>
          </a:xfrm>
          <a:solidFill>
            <a:schemeClr val="accent2">
              <a:lumMod val="75000"/>
            </a:schemeClr>
          </a:solidFill>
        </p:grpSpPr>
        <p:sp>
          <p:nvSpPr>
            <p:cNvPr id="4" name="Round Same Side Corner Rectangle 11">
              <a:extLst>
                <a:ext uri="{FF2B5EF4-FFF2-40B4-BE49-F238E27FC236}">
                  <a16:creationId xmlns:a16="http://schemas.microsoft.com/office/drawing/2014/main" id="{B9E7F8A5-3B74-75CA-27A8-86C89B80C1D4}"/>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684F463A-3A77-7186-2161-C810EDDA8758}"/>
                </a:ext>
              </a:extLst>
            </p:cNvPr>
            <p:cNvSpPr txBox="1"/>
            <p:nvPr/>
          </p:nvSpPr>
          <p:spPr>
            <a:xfrm>
              <a:off x="5254230" y="418754"/>
              <a:ext cx="6403317" cy="1004691"/>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ĐÁNH GIÁ CUỐI CHỦ ĐỀ</a:t>
              </a:r>
              <a:r>
                <a:rPr lang="en-US" sz="2800" b="1">
                  <a:solidFill>
                    <a:schemeClr val="bg1"/>
                  </a:solidFill>
                  <a:latin typeface="Cambria" pitchFamily="18" charset="0"/>
                  <a:cs typeface="Arial" panose="020B0604020202020204" pitchFamily="34" charset="0"/>
                </a:rPr>
                <a:t> (Tốt, Đạt, Chưa đạt)</a:t>
              </a:r>
              <a:endParaRPr lang="vi-VN" sz="2800" b="1">
                <a:solidFill>
                  <a:schemeClr val="bg1"/>
                </a:solidFill>
                <a:latin typeface="Cambria" pitchFamily="18" charset="0"/>
                <a:cs typeface="Arial" panose="020B0604020202020204" pitchFamily="34" charset="0"/>
              </a:endParaRPr>
            </a:p>
          </p:txBody>
        </p:sp>
      </p:grpSp>
      <p:sp>
        <p:nvSpPr>
          <p:cNvPr id="8" name="Rectangle 7">
            <a:extLst>
              <a:ext uri="{FF2B5EF4-FFF2-40B4-BE49-F238E27FC236}">
                <a16:creationId xmlns:a16="http://schemas.microsoft.com/office/drawing/2014/main" id="{88FE45B8-EF68-6886-9DD9-7BAC7B389417}"/>
              </a:ext>
            </a:extLst>
          </p:cNvPr>
          <p:cNvSpPr/>
          <p:nvPr/>
        </p:nvSpPr>
        <p:spPr>
          <a:xfrm>
            <a:off x="436880" y="835084"/>
            <a:ext cx="11497765" cy="5632311"/>
          </a:xfrm>
          <a:prstGeom prst="rect">
            <a:avLst/>
          </a:prstGeom>
          <a:noFill/>
        </p:spPr>
        <p:txBody>
          <a:bodyPr wrap="square">
            <a:spAutoFit/>
          </a:bodyPr>
          <a:lstStyle/>
          <a:p>
            <a:pPr marL="514350" indent="-514350" algn="just">
              <a:buFont typeface="+mj-lt"/>
              <a:buAutoNum type="arabicPeriod"/>
            </a:pPr>
            <a:r>
              <a:rPr lang="vi-VN" sz="2000">
                <a:solidFill>
                  <a:srgbClr val="002060"/>
                </a:solidFill>
                <a:latin typeface="Times New Roman" pitchFamily="18" charset="0"/>
                <a:cs typeface="Times New Roman" pitchFamily="18" charset="0"/>
              </a:rPr>
              <a:t>Chia sẻ được hiểu biết về cộng đồng với các nền văn hoá khác nhau; hoạt động thể hiện tinh thần đoàn kết, hoà bình hữu nghị giữa các dân tộc.</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Chia sẻ được cảm nghĩ của bản thân khi sống giữa các nền văn hoá đa dạng và truyền thống đoàn kết, hoà bình hữu nghị giữa các dân tộc.</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Xác định được những biểu hiện của hứng thú và ham hiểu biết khi khám phá các nền văn hoá khác nhau.</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Giới thiệu được nền văn hoá của một dân tộc.</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Phân tích được ý nghĩa của sự khác biệt và cách thể hiện thái độ tôn trọng sự khác biệt giữa các nền văn hoá.</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Thể hiện được thái độ tôn trọng sự khác biệt giữa các nền văn hoá trong tình huống cụ thể.</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Xây dựng và thực hiện được hoạt động giáo dục tinh thần đoàn kết, hoà bình hữu nghị giữa các dân tộc.</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Thể hiện được sự chủ động và tự tin thiết lập các mối quan hệ xã hội, sẵn sàng chia sẻ, giúp đỡ cộng đồng trong một số tình huống.</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Chia sẻ được những kinh nghiệm khi thiết lập các mối quan hệ xã hội và sẵn sàng giúp đỡ cộng đồng</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Xây dựng và triển khai được dự án hoạt động tình nguyện nhẫn đạo phù hợp với bản thân.</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Đánh giá được ý nghĩa của các hoạt động xã hội đối với cá nhân và cộng đồng.</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Xây dựng được kế hoạch và tổ chức diễn đàn về các nền văn hoá và tinh thần đoàn kết, hoà bình hữu nghị giữa các dân tộc.</a:t>
            </a:r>
          </a:p>
          <a:p>
            <a:pPr marL="514350" indent="-514350" algn="just">
              <a:buFont typeface="+mj-lt"/>
              <a:buAutoNum type="arabicPeriod"/>
            </a:pPr>
            <a:r>
              <a:rPr lang="vi-VN" sz="2000">
                <a:solidFill>
                  <a:srgbClr val="002060"/>
                </a:solidFill>
                <a:latin typeface="Times New Roman" pitchFamily="18" charset="0"/>
                <a:cs typeface="Times New Roman" pitchFamily="18" charset="0"/>
              </a:rPr>
              <a:t>Thực hiện được những việc làm tham gia hoạt động phát triển cộng đồng bền vững.</a:t>
            </a:r>
          </a:p>
        </p:txBody>
      </p:sp>
    </p:spTree>
    <p:extLst>
      <p:ext uri="{BB962C8B-B14F-4D97-AF65-F5344CB8AC3E}">
        <p14:creationId xmlns:p14="http://schemas.microsoft.com/office/powerpoint/2010/main" val="26365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down)">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down)">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down)">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down)">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wipe(down)">
                                      <p:cBhvr>
                                        <p:cTn id="57" dur="500"/>
                                        <p:tgtEl>
                                          <p:spTgt spid="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Effect transition="in" filter="wipe(down)">
                                      <p:cBhvr>
                                        <p:cTn id="62" dur="500"/>
                                        <p:tgtEl>
                                          <p:spTgt spid="8">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8">
                                            <p:txEl>
                                              <p:pRg st="11" end="11"/>
                                            </p:txEl>
                                          </p:spTgt>
                                        </p:tgtEl>
                                        <p:attrNameLst>
                                          <p:attrName>style.visibility</p:attrName>
                                        </p:attrNameLst>
                                      </p:cBhvr>
                                      <p:to>
                                        <p:strVal val="visible"/>
                                      </p:to>
                                    </p:set>
                                    <p:animEffect transition="in" filter="wipe(down)">
                                      <p:cBhvr>
                                        <p:cTn id="67" dur="500"/>
                                        <p:tgtEl>
                                          <p:spTgt spid="8">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8">
                                            <p:txEl>
                                              <p:pRg st="12" end="12"/>
                                            </p:txEl>
                                          </p:spTgt>
                                        </p:tgtEl>
                                        <p:attrNameLst>
                                          <p:attrName>style.visibility</p:attrName>
                                        </p:attrNameLst>
                                      </p:cBhvr>
                                      <p:to>
                                        <p:strVal val="visible"/>
                                      </p:to>
                                    </p:set>
                                    <p:animEffect transition="in" filter="wipe(down)">
                                      <p:cBhvr>
                                        <p:cTn id="72"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B1CB3C-26CF-2A2C-F897-682BF60F6973}"/>
              </a:ext>
            </a:extLst>
          </p:cNvPr>
          <p:cNvSpPr/>
          <p:nvPr/>
        </p:nvSpPr>
        <p:spPr>
          <a:xfrm>
            <a:off x="3830180" y="922269"/>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i="1">
                <a:solidFill>
                  <a:schemeClr val="bg1"/>
                </a:solidFill>
                <a:latin typeface="Cambria" pitchFamily="18" charset="0"/>
                <a:cs typeface="Times New Roman" pitchFamily="18" charset="0"/>
              </a:rPr>
              <a:t>Nhiệm vụ 8</a:t>
            </a:r>
            <a:endParaRPr lang="vi-VN" sz="4000" b="1" i="1">
              <a:solidFill>
                <a:schemeClr val="bg1"/>
              </a:solidFill>
              <a:latin typeface="Cambria" pitchFamily="18" charset="0"/>
              <a:cs typeface="Times New Roman" pitchFamily="18" charset="0"/>
            </a:endParaRPr>
          </a:p>
        </p:txBody>
      </p:sp>
      <p:sp>
        <p:nvSpPr>
          <p:cNvPr id="6" name="Rectangle 5">
            <a:extLst>
              <a:ext uri="{FF2B5EF4-FFF2-40B4-BE49-F238E27FC236}">
                <a16:creationId xmlns:a16="http://schemas.microsoft.com/office/drawing/2014/main" id="{2E14BE4C-3DCB-E2CF-9FE2-28F46EE7C540}"/>
              </a:ext>
            </a:extLst>
          </p:cNvPr>
          <p:cNvSpPr/>
          <p:nvPr/>
        </p:nvSpPr>
        <p:spPr>
          <a:xfrm>
            <a:off x="3000546" y="2603346"/>
            <a:ext cx="6530776" cy="118859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4100" b="1">
                <a:solidFill>
                  <a:schemeClr val="bg1"/>
                </a:solidFill>
                <a:latin typeface="Cambria" pitchFamily="18" charset="0"/>
                <a:cs typeface="Times New Roman" pitchFamily="18" charset="0"/>
              </a:rPr>
              <a:t>Diễn đàn về các nền văn hoá và tinh thần đoàn kết, hoà bình hữu nghị giữa các dân tộc</a:t>
            </a:r>
          </a:p>
        </p:txBody>
      </p:sp>
    </p:spTree>
    <p:extLst>
      <p:ext uri="{BB962C8B-B14F-4D97-AF65-F5344CB8AC3E}">
        <p14:creationId xmlns:p14="http://schemas.microsoft.com/office/powerpoint/2010/main" val="336390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39210"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9">
            <a:extLst>
              <a:ext uri="{FF2B5EF4-FFF2-40B4-BE49-F238E27FC236}">
                <a16:creationId xmlns:a16="http://schemas.microsoft.com/office/drawing/2014/main" id="{6B169585-8F7B-B0D4-61EB-CCEFE0FE2D9D}"/>
              </a:ext>
            </a:extLst>
          </p:cNvPr>
          <p:cNvSpPr/>
          <p:nvPr/>
        </p:nvSpPr>
        <p:spPr>
          <a:xfrm>
            <a:off x="4386957" y="527429"/>
            <a:ext cx="7199086" cy="1735147"/>
          </a:xfrm>
          <a:prstGeom prst="roundRect">
            <a:avLst>
              <a:gd name="adj" fmla="val 9260"/>
            </a:avLst>
          </a:prstGeom>
          <a:solidFill>
            <a:sysClr val="window" lastClr="FFFFFF"/>
          </a:solidFill>
          <a:ln w="12700" cap="flat" cmpd="sng" algn="ctr">
            <a:noFill/>
            <a:prstDash val="solid"/>
            <a:miter lim="800000"/>
          </a:ln>
          <a:effectLst>
            <a:outerShdw blurRad="2794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3" name="TextBox 12">
            <a:extLst>
              <a:ext uri="{FF2B5EF4-FFF2-40B4-BE49-F238E27FC236}">
                <a16:creationId xmlns:a16="http://schemas.microsoft.com/office/drawing/2014/main" id="{E323B832-BEC0-A8CF-8853-A7D31008B200}"/>
              </a:ext>
            </a:extLst>
          </p:cNvPr>
          <p:cNvSpPr txBox="1"/>
          <p:nvPr/>
        </p:nvSpPr>
        <p:spPr>
          <a:xfrm>
            <a:off x="4627300" y="1028389"/>
            <a:ext cx="6734629" cy="954107"/>
          </a:xfrm>
          <a:prstGeom prst="rect">
            <a:avLst/>
          </a:prstGeom>
          <a:noFill/>
        </p:spPr>
        <p:txBody>
          <a:bodyPr wrap="square" rtlCol="0">
            <a:spAutoFit/>
          </a:bodyPr>
          <a:lstStyle/>
          <a:p>
            <a:pPr algn="ctr"/>
            <a:r>
              <a:rPr lang="vi-VN" sz="2800" b="1">
                <a:solidFill>
                  <a:schemeClr val="bg2">
                    <a:lumMod val="10000"/>
                  </a:schemeClr>
                </a:solidFill>
                <a:latin typeface="Times New Roman" panose="02020603050405020304" pitchFamily="18" charset="0"/>
              </a:rPr>
              <a:t>Xác định nội dung diễn đàn </a:t>
            </a:r>
            <a:endParaRPr lang="en-US" sz="2800" b="1">
              <a:solidFill>
                <a:schemeClr val="bg2">
                  <a:lumMod val="10000"/>
                </a:schemeClr>
              </a:solidFill>
              <a:latin typeface="Times New Roman" panose="02020603050405020304" pitchFamily="18" charset="0"/>
            </a:endParaRPr>
          </a:p>
          <a:p>
            <a:pPr algn="ctr"/>
            <a:r>
              <a:rPr lang="vi-VN" sz="2800" b="1">
                <a:solidFill>
                  <a:schemeClr val="bg2">
                    <a:lumMod val="10000"/>
                  </a:schemeClr>
                </a:solidFill>
                <a:latin typeface="Times New Roman" panose="02020603050405020304" pitchFamily="18" charset="0"/>
              </a:rPr>
              <a:t>Xây dựng kế hoạch diễn đàn</a:t>
            </a:r>
            <a:endParaRPr lang="vi-VN" sz="2800" b="1" i="1" dirty="0">
              <a:solidFill>
                <a:schemeClr val="bg2">
                  <a:lumMod val="10000"/>
                </a:schemeClr>
              </a:solidFill>
              <a:latin typeface="Times New Roman" panose="02020603050405020304" pitchFamily="18" charset="0"/>
              <a:ea typeface="Nixie One"/>
              <a:cs typeface="Times New Roman" pitchFamily="18" charset="0"/>
              <a:sym typeface="Nixie One"/>
            </a:endParaRPr>
          </a:p>
        </p:txBody>
      </p:sp>
      <p:sp>
        <p:nvSpPr>
          <p:cNvPr id="15" name="Rounded Rectangle 22">
            <a:extLst>
              <a:ext uri="{FF2B5EF4-FFF2-40B4-BE49-F238E27FC236}">
                <a16:creationId xmlns:a16="http://schemas.microsoft.com/office/drawing/2014/main" id="{A3F54589-D6E4-F51B-3E86-6DB0A0293BB8}"/>
              </a:ext>
            </a:extLst>
          </p:cNvPr>
          <p:cNvSpPr/>
          <p:nvPr/>
        </p:nvSpPr>
        <p:spPr>
          <a:xfrm>
            <a:off x="6494782" y="229640"/>
            <a:ext cx="3264543" cy="632868"/>
          </a:xfrm>
          <a:prstGeom prst="roundRect">
            <a:avLst>
              <a:gd name="adj" fmla="val 30702"/>
            </a:avLst>
          </a:prstGeom>
          <a:solidFill>
            <a:srgbClr val="5B9BD5"/>
          </a:solidFill>
          <a:ln w="12700" cap="flat" cmpd="sng" algn="ctr">
            <a:noFill/>
            <a:prstDash val="solid"/>
            <a:miter lim="800000"/>
          </a:ln>
          <a:effectLst>
            <a:outerShdw blurRad="279400" dist="63500" dir="2700000" algn="tl" rotWithShape="0">
              <a:prstClr val="black">
                <a:alpha val="40000"/>
              </a:prstClr>
            </a:outerShdw>
          </a:effectLst>
        </p:spPr>
        <p:txBody>
          <a:bodyPr rtlCol="0" anchor="ctr"/>
          <a:lstStyle/>
          <a:p>
            <a:pPr lvl="0" algn="ctr">
              <a:defRPr/>
            </a:pPr>
            <a:r>
              <a:rPr lang="en-US" sz="3200" b="1" kern="0">
                <a:solidFill>
                  <a:prstClr val="white"/>
                </a:solidFill>
                <a:latin typeface="Times New Roman" pitchFamily="18" charset="0"/>
                <a:cs typeface="Times New Roman" pitchFamily="18" charset="0"/>
              </a:rPr>
              <a:t>Hoạt động 1</a:t>
            </a:r>
            <a:endParaRPr kumimoji="0" lang="en-US" sz="32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endParaRPr>
          </a:p>
        </p:txBody>
      </p:sp>
      <p:pic>
        <p:nvPicPr>
          <p:cNvPr id="30" name="Picture 29">
            <a:extLst>
              <a:ext uri="{FF2B5EF4-FFF2-40B4-BE49-F238E27FC236}">
                <a16:creationId xmlns:a16="http://schemas.microsoft.com/office/drawing/2014/main" id="{4557C305-40E5-CE55-225C-F15F0DE566BB}"/>
              </a:ext>
            </a:extLst>
          </p:cNvPr>
          <p:cNvPicPr>
            <a:picLocks noChangeAspect="1"/>
          </p:cNvPicPr>
          <p:nvPr/>
        </p:nvPicPr>
        <p:blipFill rotWithShape="1">
          <a:blip r:embed="rId3">
            <a:extLst>
              <a:ext uri="{28A0092B-C50C-407E-A947-70E740481C1C}">
                <a14:useLocalDpi xmlns:a14="http://schemas.microsoft.com/office/drawing/2010/main" val="0"/>
              </a:ext>
            </a:extLst>
          </a:blip>
          <a:srcRect t="26257" b="-438"/>
          <a:stretch/>
        </p:blipFill>
        <p:spPr>
          <a:xfrm>
            <a:off x="636445" y="3020203"/>
            <a:ext cx="3669054" cy="2554619"/>
          </a:xfrm>
          <a:prstGeom prst="rect">
            <a:avLst/>
          </a:prstGeom>
        </p:spPr>
      </p:pic>
      <p:pic>
        <p:nvPicPr>
          <p:cNvPr id="31" name="Picture 2" descr="http://thquangtrung.hoankiem.edu.vn/upload/29321/fck/files/5(1).png">
            <a:extLst>
              <a:ext uri="{FF2B5EF4-FFF2-40B4-BE49-F238E27FC236}">
                <a16:creationId xmlns:a16="http://schemas.microsoft.com/office/drawing/2014/main" id="{518315E6-5BF0-746C-0BBE-1C6F19887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075" y="948196"/>
            <a:ext cx="2751793" cy="2025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13E8E4-A3E2-2B9B-9066-6CA713385CDF}"/>
              </a:ext>
            </a:extLst>
          </p:cNvPr>
          <p:cNvSpPr txBox="1"/>
          <p:nvPr/>
        </p:nvSpPr>
        <p:spPr>
          <a:xfrm>
            <a:off x="4570866" y="2428457"/>
            <a:ext cx="7112373" cy="3970318"/>
          </a:xfrm>
          <a:prstGeom prst="rect">
            <a:avLst/>
          </a:prstGeom>
          <a:noFill/>
        </p:spPr>
        <p:txBody>
          <a:bodyPr wrap="square" rtlCol="0">
            <a:spAutoFit/>
          </a:bodyPr>
          <a:lstStyle/>
          <a:p>
            <a:pPr algn="ctr"/>
            <a:r>
              <a:rPr lang="vi-VN" sz="2800" b="1" i="1">
                <a:solidFill>
                  <a:srgbClr val="C00000"/>
                </a:solidFill>
                <a:latin typeface="Times New Roman" panose="02020603050405020304" pitchFamily="18" charset="0"/>
              </a:rPr>
              <a:t>* Kế hoạch tổ chức diễn đàn phải đáp ứng các nội dung cơ bản</a:t>
            </a:r>
          </a:p>
          <a:p>
            <a:pPr marL="457200" indent="-457200" algn="just">
              <a:buFont typeface="Wingdings" panose="05000000000000000000" pitchFamily="2" charset="2"/>
              <a:buChar char="ü"/>
            </a:pPr>
            <a:r>
              <a:rPr lang="vi-VN" sz="2800" i="1">
                <a:solidFill>
                  <a:schemeClr val="tx1">
                    <a:lumMod val="95000"/>
                    <a:lumOff val="5000"/>
                  </a:schemeClr>
                </a:solidFill>
                <a:latin typeface="Times New Roman" panose="02020603050405020304" pitchFamily="18" charset="0"/>
              </a:rPr>
              <a:t>Xác định chủ đề diễn đàn. </a:t>
            </a:r>
          </a:p>
          <a:p>
            <a:pPr marL="457200" indent="-457200" algn="just">
              <a:buFont typeface="Wingdings" panose="05000000000000000000" pitchFamily="2" charset="2"/>
              <a:buChar char="ü"/>
            </a:pPr>
            <a:r>
              <a:rPr lang="vi-VN" sz="2800" i="1">
                <a:solidFill>
                  <a:schemeClr val="tx1">
                    <a:lumMod val="95000"/>
                    <a:lumOff val="5000"/>
                  </a:schemeClr>
                </a:solidFill>
                <a:latin typeface="Times New Roman" panose="02020603050405020304" pitchFamily="18" charset="0"/>
              </a:rPr>
              <a:t>Xác định mục tiêu.</a:t>
            </a:r>
          </a:p>
          <a:p>
            <a:pPr marL="457200" indent="-457200" algn="just">
              <a:buFont typeface="Wingdings" panose="05000000000000000000" pitchFamily="2" charset="2"/>
              <a:buChar char="ü"/>
            </a:pPr>
            <a:r>
              <a:rPr lang="vi-VN" sz="2800" i="1">
                <a:solidFill>
                  <a:schemeClr val="tx1">
                    <a:lumMod val="95000"/>
                    <a:lumOff val="5000"/>
                  </a:schemeClr>
                </a:solidFill>
                <a:latin typeface="Times New Roman" panose="02020603050405020304" pitchFamily="18" charset="0"/>
              </a:rPr>
              <a:t>Nội dung thảo luận chính</a:t>
            </a:r>
          </a:p>
          <a:p>
            <a:pPr marL="457200" indent="-457200" algn="just">
              <a:buFont typeface="Wingdings" panose="05000000000000000000" pitchFamily="2" charset="2"/>
              <a:buChar char="ü"/>
            </a:pPr>
            <a:r>
              <a:rPr lang="vi-VN" sz="2800" i="1">
                <a:solidFill>
                  <a:schemeClr val="tx1">
                    <a:lumMod val="95000"/>
                    <a:lumOff val="5000"/>
                  </a:schemeClr>
                </a:solidFill>
                <a:latin typeface="Times New Roman" panose="02020603050405020304" pitchFamily="18" charset="0"/>
              </a:rPr>
              <a:t>Thời gian, địa điểm</a:t>
            </a:r>
          </a:p>
          <a:p>
            <a:pPr marL="457200" indent="-457200" algn="just">
              <a:buFont typeface="Wingdings" panose="05000000000000000000" pitchFamily="2" charset="2"/>
              <a:buChar char="ü"/>
            </a:pPr>
            <a:r>
              <a:rPr lang="vi-VN" sz="2800" i="1">
                <a:solidFill>
                  <a:schemeClr val="tx1">
                    <a:lumMod val="95000"/>
                    <a:lumOff val="5000"/>
                  </a:schemeClr>
                </a:solidFill>
                <a:latin typeface="Times New Roman" panose="02020603050405020304" pitchFamily="18" charset="0"/>
              </a:rPr>
              <a:t>Trình tự các hoạt động. </a:t>
            </a:r>
          </a:p>
          <a:p>
            <a:pPr marL="457200" indent="-457200" algn="just">
              <a:buFont typeface="Wingdings" panose="05000000000000000000" pitchFamily="2" charset="2"/>
              <a:buChar char="ü"/>
            </a:pPr>
            <a:r>
              <a:rPr lang="vi-VN" sz="2800" i="1">
                <a:solidFill>
                  <a:schemeClr val="tx1">
                    <a:lumMod val="95000"/>
                    <a:lumOff val="5000"/>
                  </a:schemeClr>
                </a:solidFill>
                <a:latin typeface="Times New Roman" panose="02020603050405020304" pitchFamily="18" charset="0"/>
              </a:rPr>
              <a:t>Đối tượng tham gia, khách mời</a:t>
            </a:r>
          </a:p>
          <a:p>
            <a:pPr marL="457200" indent="-457200" algn="just">
              <a:buFont typeface="Wingdings" panose="05000000000000000000" pitchFamily="2" charset="2"/>
              <a:buChar char="ü"/>
            </a:pPr>
            <a:r>
              <a:rPr lang="vi-VN" sz="2800" i="1">
                <a:solidFill>
                  <a:schemeClr val="tx1">
                    <a:lumMod val="95000"/>
                    <a:lumOff val="5000"/>
                  </a:schemeClr>
                </a:solidFill>
                <a:latin typeface="Times New Roman" panose="02020603050405020304" pitchFamily="18" charset="0"/>
              </a:rPr>
              <a:t>Phân công nhiệm vụ chuẩn bị</a:t>
            </a:r>
          </a:p>
        </p:txBody>
      </p:sp>
    </p:spTree>
    <p:extLst>
      <p:ext uri="{BB962C8B-B14F-4D97-AF65-F5344CB8AC3E}">
        <p14:creationId xmlns:p14="http://schemas.microsoft.com/office/powerpoint/2010/main" val="375982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4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6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55B625-E25D-ECB6-A0AA-70D19A5AB10E}"/>
              </a:ext>
            </a:extLst>
          </p:cNvPr>
          <p:cNvSpPr txBox="1"/>
          <p:nvPr/>
        </p:nvSpPr>
        <p:spPr>
          <a:xfrm>
            <a:off x="161763" y="272375"/>
            <a:ext cx="1690029" cy="6313250"/>
          </a:xfrm>
          <a:prstGeom prst="ellipse">
            <a:avLst/>
          </a:prstGeom>
          <a:solidFill>
            <a:schemeClr val="bg1"/>
          </a:solidFill>
          <a:ln w="174625" cmpd="thinThick">
            <a:solidFill>
              <a:schemeClr val="accent1">
                <a:lumMod val="20000"/>
                <a:lumOff val="80000"/>
              </a:schemeClr>
            </a:solidFill>
          </a:ln>
        </p:spPr>
        <p:txBody>
          <a:bodyPr vert="horz" lIns="91440" tIns="45720" rIns="91440" bIns="45720" rtlCol="0" anchor="ctr">
            <a:noAutofit/>
          </a:bodyPr>
          <a:lstStyle/>
          <a:p>
            <a:pPr algn="ctr">
              <a:lnSpc>
                <a:spcPct val="250000"/>
              </a:lnSpc>
              <a:spcBef>
                <a:spcPct val="0"/>
              </a:spcBef>
              <a:spcAft>
                <a:spcPts val="600"/>
              </a:spcAft>
            </a:pPr>
            <a:r>
              <a:rPr lang="en-US" sz="3100" b="1">
                <a:solidFill>
                  <a:schemeClr val="accent1">
                    <a:lumMod val="50000"/>
                  </a:schemeClr>
                </a:solidFill>
                <a:latin typeface="Cambria" panose="02040503050406030204" pitchFamily="18" charset="0"/>
                <a:ea typeface="Cambria" panose="02040503050406030204" pitchFamily="18" charset="0"/>
                <a:cs typeface="+mj-cs"/>
                <a:sym typeface="Nixie One"/>
              </a:rPr>
              <a:t>Triển khai thực hiện</a:t>
            </a:r>
            <a:endParaRPr lang="en-US" sz="3100" b="1" kern="1200">
              <a:solidFill>
                <a:schemeClr val="accent1">
                  <a:lumMod val="50000"/>
                </a:schemeClr>
              </a:solidFill>
              <a:latin typeface="Cambria" panose="02040503050406030204" pitchFamily="18" charset="0"/>
              <a:ea typeface="Cambria" panose="02040503050406030204" pitchFamily="18" charset="0"/>
              <a:cs typeface="+mj-cs"/>
              <a:sym typeface="Nixie One"/>
            </a:endParaRPr>
          </a:p>
        </p:txBody>
      </p:sp>
      <p:sp>
        <p:nvSpPr>
          <p:cNvPr id="2" name="TextBox 1">
            <a:extLst>
              <a:ext uri="{FF2B5EF4-FFF2-40B4-BE49-F238E27FC236}">
                <a16:creationId xmlns:a16="http://schemas.microsoft.com/office/drawing/2014/main" id="{1D180CF9-807B-3079-FB75-1A03C19DC01F}"/>
              </a:ext>
            </a:extLst>
          </p:cNvPr>
          <p:cNvSpPr txBox="1"/>
          <p:nvPr/>
        </p:nvSpPr>
        <p:spPr>
          <a:xfrm>
            <a:off x="2175320" y="212735"/>
            <a:ext cx="9770905" cy="6432530"/>
          </a:xfrm>
          <a:prstGeom prst="rect">
            <a:avLst/>
          </a:prstGeom>
          <a:noFill/>
        </p:spPr>
        <p:txBody>
          <a:bodyPr wrap="square" rtlCol="0">
            <a:spAutoFit/>
          </a:bodyPr>
          <a:lstStyle/>
          <a:p>
            <a:pPr marL="448056" indent="-448056" algn="just" defTabSz="896112">
              <a:spcAft>
                <a:spcPts val="600"/>
              </a:spcAft>
              <a:buFont typeface="Wingdings" pitchFamily="2" charset="2"/>
              <a:buChar char="Ø"/>
            </a:pPr>
            <a:r>
              <a:rPr lang="vi-VN" sz="2800">
                <a:latin typeface="Cambria" panose="02040503050406030204" pitchFamily="18" charset="0"/>
                <a:ea typeface="Cambria" panose="02040503050406030204" pitchFamily="18" charset="0"/>
              </a:rPr>
              <a:t>Giới thiệu một nền văn hoá dân tộc mà em biết (GV gợi ý để HS các nhóm sử dụng kết quả và sản phẩm của mục 2, nhiệm vụ 2, trang 52 SGK “Giới thiệu nền văn hoá dân tộc tôi yêu”).</a:t>
            </a:r>
            <a:endParaRPr lang="en-US" sz="2800">
              <a:latin typeface="Cambria" panose="02040503050406030204" pitchFamily="18" charset="0"/>
              <a:ea typeface="Cambria" panose="02040503050406030204" pitchFamily="18" charset="0"/>
            </a:endParaRPr>
          </a:p>
          <a:p>
            <a:pPr marL="448056" indent="-448056" algn="just" defTabSz="896112">
              <a:spcAft>
                <a:spcPts val="600"/>
              </a:spcAft>
              <a:buFont typeface="Wingdings" pitchFamily="2" charset="2"/>
              <a:buChar char="Ø"/>
            </a:pPr>
            <a:endParaRPr lang="vi-VN" sz="2800">
              <a:latin typeface="Cambria" panose="02040503050406030204" pitchFamily="18" charset="0"/>
              <a:ea typeface="Cambria" panose="02040503050406030204" pitchFamily="18" charset="0"/>
            </a:endParaRPr>
          </a:p>
          <a:p>
            <a:pPr marL="448056" indent="-448056" algn="just" defTabSz="896112">
              <a:spcAft>
                <a:spcPts val="600"/>
              </a:spcAft>
              <a:buFont typeface="Wingdings" pitchFamily="2" charset="2"/>
              <a:buChar char="Ø"/>
            </a:pPr>
            <a:r>
              <a:rPr lang="vi-VN" sz="2800">
                <a:latin typeface="Cambria" panose="02040503050406030204" pitchFamily="18" charset="0"/>
                <a:ea typeface="Cambria" panose="02040503050406030204" pitchFamily="18" charset="0"/>
              </a:rPr>
              <a:t>Giáo dục tinh thần đoàn kết, hoà bình hữu nghị giữa các dân tộc (GV gợi ý để HS sử dụng sản phẩm kết quả thực hiện kế hoạch hoạt động giáo dục tinh thần đoàn kết, hoà bình hữu nghị giữa các dân tộc).</a:t>
            </a:r>
            <a:endParaRPr lang="en-US" sz="2800">
              <a:latin typeface="Cambria" panose="02040503050406030204" pitchFamily="18" charset="0"/>
              <a:ea typeface="Cambria" panose="02040503050406030204" pitchFamily="18" charset="0"/>
            </a:endParaRPr>
          </a:p>
          <a:p>
            <a:pPr marL="448056" indent="-448056" algn="just" defTabSz="896112">
              <a:spcAft>
                <a:spcPts val="600"/>
              </a:spcAft>
              <a:buFont typeface="Wingdings" pitchFamily="2" charset="2"/>
              <a:buChar char="Ø"/>
            </a:pPr>
            <a:endParaRPr lang="vi-VN" sz="2800">
              <a:latin typeface="Cambria" panose="02040503050406030204" pitchFamily="18" charset="0"/>
              <a:ea typeface="Cambria" panose="02040503050406030204" pitchFamily="18" charset="0"/>
            </a:endParaRPr>
          </a:p>
          <a:p>
            <a:pPr marL="448056" indent="-448056" algn="just" defTabSz="896112">
              <a:spcAft>
                <a:spcPts val="600"/>
              </a:spcAft>
              <a:buFont typeface="Wingdings" pitchFamily="2" charset="2"/>
              <a:buChar char="Ø"/>
            </a:pPr>
            <a:r>
              <a:rPr lang="vi-VN" sz="2800">
                <a:latin typeface="Cambria" panose="02040503050406030204" pitchFamily="18" charset="0"/>
                <a:ea typeface="Cambria" panose="02040503050406030204" pitchFamily="18" charset="0"/>
              </a:rPr>
              <a:t>Giới thiệu các sản phẩm độc đáo của văn hoá các dân tộc (GV có thể chuẩn bị thêm một số sản phẩm thể hiện truyền thống dân tộc như nhạc cụ, trang phục, video các bài hát sử dụng ngôn ngữ dân tộc thiểu số, các bài hát dân gian của Nga, Anh,... để làm phong phú cho diễn đàn).</a:t>
            </a:r>
          </a:p>
        </p:txBody>
      </p:sp>
    </p:spTree>
    <p:extLst>
      <p:ext uri="{BB962C8B-B14F-4D97-AF65-F5344CB8AC3E}">
        <p14:creationId xmlns:p14="http://schemas.microsoft.com/office/powerpoint/2010/main" val="34740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B1CB3C-26CF-2A2C-F897-682BF60F6973}"/>
              </a:ext>
            </a:extLst>
          </p:cNvPr>
          <p:cNvSpPr/>
          <p:nvPr/>
        </p:nvSpPr>
        <p:spPr>
          <a:xfrm>
            <a:off x="1685530" y="1457290"/>
            <a:ext cx="9112171"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8000" b="1" i="1">
                <a:solidFill>
                  <a:srgbClr val="00B0F0"/>
                </a:solidFill>
                <a:latin typeface="Cambria" pitchFamily="18" charset="0"/>
                <a:cs typeface="Times New Roman" pitchFamily="18" charset="0"/>
              </a:rPr>
              <a:t>TỔ CHỨC DIỄN ĐÀN</a:t>
            </a:r>
            <a:endParaRPr lang="vi-VN" sz="8000" b="1" i="1">
              <a:solidFill>
                <a:srgbClr val="00B0F0"/>
              </a:solidFill>
              <a:latin typeface="Cambria" pitchFamily="18" charset="0"/>
              <a:cs typeface="Times New Roman" pitchFamily="18" charset="0"/>
            </a:endParaRPr>
          </a:p>
        </p:txBody>
      </p:sp>
    </p:spTree>
    <p:extLst>
      <p:ext uri="{BB962C8B-B14F-4D97-AF65-F5344CB8AC3E}">
        <p14:creationId xmlns:p14="http://schemas.microsoft.com/office/powerpoint/2010/main" val="322086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B1CB3C-26CF-2A2C-F897-682BF60F6973}"/>
              </a:ext>
            </a:extLst>
          </p:cNvPr>
          <p:cNvSpPr/>
          <p:nvPr/>
        </p:nvSpPr>
        <p:spPr>
          <a:xfrm>
            <a:off x="3819131" y="717988"/>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i="1">
                <a:solidFill>
                  <a:schemeClr val="bg1"/>
                </a:solidFill>
                <a:latin typeface="Cambria" pitchFamily="18" charset="0"/>
                <a:cs typeface="Times New Roman" pitchFamily="18" charset="0"/>
              </a:rPr>
              <a:t>NHIỆM VỤ 9</a:t>
            </a:r>
            <a:endParaRPr lang="vi-VN" sz="4000" b="1" i="1">
              <a:solidFill>
                <a:schemeClr val="bg1"/>
              </a:solidFill>
              <a:latin typeface="Cambria" pitchFamily="18" charset="0"/>
              <a:cs typeface="Times New Roman" pitchFamily="18" charset="0"/>
            </a:endParaRPr>
          </a:p>
        </p:txBody>
      </p:sp>
      <p:sp>
        <p:nvSpPr>
          <p:cNvPr id="6" name="Rectangle 5">
            <a:extLst>
              <a:ext uri="{FF2B5EF4-FFF2-40B4-BE49-F238E27FC236}">
                <a16:creationId xmlns:a16="http://schemas.microsoft.com/office/drawing/2014/main" id="{2E14BE4C-3DCB-E2CF-9FE2-28F46EE7C540}"/>
              </a:ext>
            </a:extLst>
          </p:cNvPr>
          <p:cNvSpPr/>
          <p:nvPr/>
        </p:nvSpPr>
        <p:spPr>
          <a:xfrm>
            <a:off x="2604046" y="2038558"/>
            <a:ext cx="6983907" cy="118859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4000" b="1">
                <a:solidFill>
                  <a:schemeClr val="bg1"/>
                </a:solidFill>
                <a:latin typeface="Cambria" pitchFamily="18" charset="0"/>
                <a:cs typeface="Times New Roman" pitchFamily="18" charset="0"/>
              </a:rPr>
              <a:t>Tham gia phát triển cộng đồng bền vững</a:t>
            </a:r>
          </a:p>
        </p:txBody>
      </p:sp>
    </p:spTree>
    <p:extLst>
      <p:ext uri="{BB962C8B-B14F-4D97-AF65-F5344CB8AC3E}">
        <p14:creationId xmlns:p14="http://schemas.microsoft.com/office/powerpoint/2010/main" val="7256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31BD95-FEFD-14D2-4891-71ECBDF0B9D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7485DF-5A06-5AE9-5149-456875351029}"/>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9" name="组合 36">
            <a:extLst>
              <a:ext uri="{FF2B5EF4-FFF2-40B4-BE49-F238E27FC236}">
                <a16:creationId xmlns:a16="http://schemas.microsoft.com/office/drawing/2014/main" id="{3A2938A0-AB22-3487-E5A2-081E86DBAD8F}"/>
              </a:ext>
            </a:extLst>
          </p:cNvPr>
          <p:cNvGrpSpPr>
            <a:grpSpLocks/>
          </p:cNvGrpSpPr>
          <p:nvPr/>
        </p:nvGrpSpPr>
        <p:grpSpPr bwMode="auto">
          <a:xfrm rot="5400000">
            <a:off x="5555242" y="425863"/>
            <a:ext cx="1563654" cy="3091057"/>
            <a:chOff x="1293453" y="2675485"/>
            <a:chExt cx="1753450" cy="1851566"/>
          </a:xfrm>
        </p:grpSpPr>
        <p:grpSp>
          <p:nvGrpSpPr>
            <p:cNvPr id="19" name="Group 6">
              <a:extLst>
                <a:ext uri="{FF2B5EF4-FFF2-40B4-BE49-F238E27FC236}">
                  <a16:creationId xmlns:a16="http://schemas.microsoft.com/office/drawing/2014/main" id="{6856EC69-C1E6-A096-18F2-F0AD2936E022}"/>
                </a:ext>
              </a:extLst>
            </p:cNvPr>
            <p:cNvGrpSpPr>
              <a:grpSpLocks/>
            </p:cNvGrpSpPr>
            <p:nvPr/>
          </p:nvGrpSpPr>
          <p:grpSpPr bwMode="auto">
            <a:xfrm>
              <a:off x="1293453" y="2762724"/>
              <a:ext cx="1753450" cy="1751017"/>
              <a:chOff x="1821" y="2347"/>
              <a:chExt cx="1801" cy="1801"/>
            </a:xfrm>
          </p:grpSpPr>
          <p:sp>
            <p:nvSpPr>
              <p:cNvPr id="21" name="Oval 7">
                <a:extLst>
                  <a:ext uri="{FF2B5EF4-FFF2-40B4-BE49-F238E27FC236}">
                    <a16:creationId xmlns:a16="http://schemas.microsoft.com/office/drawing/2014/main" id="{EEBC0704-1278-7AD3-D4FE-3EAFB57BB494}"/>
                  </a:ext>
                </a:extLst>
              </p:cNvPr>
              <p:cNvSpPr>
                <a:spLocks noChangeArrowheads="1"/>
              </p:cNvSpPr>
              <p:nvPr/>
            </p:nvSpPr>
            <p:spPr bwMode="auto">
              <a:xfrm>
                <a:off x="1821" y="2347"/>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sp>
            <p:nvSpPr>
              <p:cNvPr id="22" name="Oval 8">
                <a:extLst>
                  <a:ext uri="{FF2B5EF4-FFF2-40B4-BE49-F238E27FC236}">
                    <a16:creationId xmlns:a16="http://schemas.microsoft.com/office/drawing/2014/main" id="{5842A2E4-75CB-63AF-A111-5DB51B98435C}"/>
                  </a:ext>
                </a:extLst>
              </p:cNvPr>
              <p:cNvSpPr>
                <a:spLocks noChangeArrowheads="1"/>
              </p:cNvSpPr>
              <p:nvPr/>
            </p:nvSpPr>
            <p:spPr bwMode="auto">
              <a:xfrm>
                <a:off x="1945" y="2469"/>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grpSp>
        <p:sp>
          <p:nvSpPr>
            <p:cNvPr id="20" name="Text Box 9">
              <a:extLst>
                <a:ext uri="{FF2B5EF4-FFF2-40B4-BE49-F238E27FC236}">
                  <a16:creationId xmlns:a16="http://schemas.microsoft.com/office/drawing/2014/main" id="{FE52AD1D-8366-B2A9-C8C2-C10F9E836B86}"/>
                </a:ext>
              </a:extLst>
            </p:cNvPr>
            <p:cNvSpPr txBox="1">
              <a:spLocks noChangeArrowheads="1"/>
            </p:cNvSpPr>
            <p:nvPr/>
          </p:nvSpPr>
          <p:spPr bwMode="auto">
            <a:xfrm rot="16200000">
              <a:off x="1252367" y="3027584"/>
              <a:ext cx="1851566" cy="1147368"/>
            </a:xfrm>
            <a:prstGeom prst="rect">
              <a:avLst/>
            </a:prstGeom>
            <a:noFill/>
            <a:ln w="9525">
              <a:noFill/>
              <a:miter lim="800000"/>
              <a:headEnd/>
              <a:tailEnd/>
            </a:ln>
          </p:spPr>
          <p:txBody>
            <a:bodyPr anchor="ctr"/>
            <a:lstStyle/>
            <a:p>
              <a:pPr algn="ctr"/>
              <a:r>
                <a:rPr lang="en-US" altLang="zh-CN" sz="3500" b="1">
                  <a:solidFill>
                    <a:srgbClr val="FF0000"/>
                  </a:solidFill>
                  <a:latin typeface="Cambria" pitchFamily="18" charset="0"/>
                  <a:ea typeface="微软雅黑" pitchFamily="34" charset="-122"/>
                  <a:cs typeface="Times New Roman" pitchFamily="18" charset="0"/>
                </a:rPr>
                <a:t>Thảo luận</a:t>
              </a:r>
            </a:p>
            <a:p>
              <a:pPr algn="ctr"/>
              <a:r>
                <a:rPr lang="en-US" altLang="zh-CN" sz="3500" b="1">
                  <a:solidFill>
                    <a:srgbClr val="FF0000"/>
                  </a:solidFill>
                  <a:latin typeface="Cambria" pitchFamily="18" charset="0"/>
                  <a:ea typeface="微软雅黑" pitchFamily="34" charset="-122"/>
                  <a:cs typeface="Times New Roman" pitchFamily="18" charset="0"/>
                </a:rPr>
                <a:t>nhóm đôi</a:t>
              </a:r>
              <a:endParaRPr lang="zh-CN" altLang="en-US" sz="3500" b="1" dirty="0">
                <a:solidFill>
                  <a:srgbClr val="FF0000"/>
                </a:solidFill>
                <a:latin typeface="Cambria" pitchFamily="18" charset="0"/>
                <a:ea typeface="微软雅黑" pitchFamily="34" charset="-122"/>
                <a:cs typeface="Times New Roman" pitchFamily="18" charset="0"/>
              </a:endParaRPr>
            </a:p>
          </p:txBody>
        </p:sp>
      </p:grpSp>
      <p:sp>
        <p:nvSpPr>
          <p:cNvPr id="26" name="Rounded Rectangle 27">
            <a:extLst>
              <a:ext uri="{FF2B5EF4-FFF2-40B4-BE49-F238E27FC236}">
                <a16:creationId xmlns:a16="http://schemas.microsoft.com/office/drawing/2014/main" id="{AE64638F-89CE-F04E-3D29-DFA6EF967B58}"/>
              </a:ext>
            </a:extLst>
          </p:cNvPr>
          <p:cNvSpPr/>
          <p:nvPr/>
        </p:nvSpPr>
        <p:spPr>
          <a:xfrm>
            <a:off x="444091" y="1297224"/>
            <a:ext cx="4132884" cy="329423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Math"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77BA0A8-2CBF-2FFC-2426-7C11D24FF2B3}"/>
              </a:ext>
            </a:extLst>
          </p:cNvPr>
          <p:cNvSpPr txBox="1"/>
          <p:nvPr/>
        </p:nvSpPr>
        <p:spPr>
          <a:xfrm>
            <a:off x="595854" y="1971392"/>
            <a:ext cx="3933273" cy="1938992"/>
          </a:xfrm>
          <a:prstGeom prst="rect">
            <a:avLst/>
          </a:prstGeom>
          <a:noFill/>
        </p:spPr>
        <p:txBody>
          <a:bodyPr wrap="square" rtlCol="0">
            <a:spAutoFit/>
          </a:bodyPr>
          <a:lstStyle/>
          <a:p>
            <a:pPr lvl="0" algn="ctr"/>
            <a:r>
              <a:rPr lang="vi-VN" sz="30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Xác định những việc em có thể tham gia để phát triển bền vững cộng đồng địa phương.</a:t>
            </a:r>
            <a:endParaRPr lang="en-US" sz="30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29" name="Rounded Rectangle 27">
            <a:extLst>
              <a:ext uri="{FF2B5EF4-FFF2-40B4-BE49-F238E27FC236}">
                <a16:creationId xmlns:a16="http://schemas.microsoft.com/office/drawing/2014/main" id="{6236F09D-0D0F-F7CE-69ED-39472B9B7A9C}"/>
              </a:ext>
            </a:extLst>
          </p:cNvPr>
          <p:cNvSpPr/>
          <p:nvPr/>
        </p:nvSpPr>
        <p:spPr>
          <a:xfrm>
            <a:off x="8045204" y="1297224"/>
            <a:ext cx="3728176" cy="318722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Math"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C45E4E9-5051-F3B7-2261-9C99C5D820AD}"/>
              </a:ext>
            </a:extLst>
          </p:cNvPr>
          <p:cNvSpPr txBox="1"/>
          <p:nvPr/>
        </p:nvSpPr>
        <p:spPr>
          <a:xfrm>
            <a:off x="8153769" y="1664584"/>
            <a:ext cx="3594140" cy="2246769"/>
          </a:xfrm>
          <a:prstGeom prst="rect">
            <a:avLst/>
          </a:prstGeom>
          <a:noFill/>
        </p:spPr>
        <p:txBody>
          <a:bodyPr wrap="square" rtlCol="0">
            <a:spAutoFit/>
          </a:bodyPr>
          <a:lstStyle/>
          <a:p>
            <a:pPr lvl="0" algn="ctr"/>
            <a:r>
              <a:rPr lang="vi-VN" sz="2800" b="1">
                <a:solidFill>
                  <a:srgbClr val="002060"/>
                </a:solidFill>
                <a:latin typeface="Times New Roman" panose="02020603050405020304" pitchFamily="18" charset="0"/>
                <a:ea typeface="Cambria Math" pitchFamily="18" charset="0"/>
                <a:cs typeface="Times New Roman" panose="02020603050405020304" pitchFamily="18" charset="0"/>
              </a:rPr>
              <a:t>Thảo luận và xác định những việc em có thể tham gia để phát triển bền vững cộng đồng địa phương.</a:t>
            </a:r>
            <a:endParaRPr lang="en-US" sz="2800" b="1">
              <a:solidFill>
                <a:srgbClr val="002060"/>
              </a:solidFill>
              <a:latin typeface="Times New Roman" panose="02020603050405020304" pitchFamily="18" charset="0"/>
              <a:ea typeface="Cambria Math"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9DDA273-4639-34A5-9488-DDF46E00DB45}"/>
              </a:ext>
            </a:extLst>
          </p:cNvPr>
          <p:cNvPicPr>
            <a:picLocks noChangeAspect="1"/>
          </p:cNvPicPr>
          <p:nvPr/>
        </p:nvPicPr>
        <p:blipFill rotWithShape="1">
          <a:blip r:embed="rId3">
            <a:extLst>
              <a:ext uri="{28A0092B-C50C-407E-A947-70E740481C1C}">
                <a14:useLocalDpi xmlns:a14="http://schemas.microsoft.com/office/drawing/2010/main" val="0"/>
              </a:ext>
            </a:extLst>
          </a:blip>
          <a:srcRect l="5287" b="10720"/>
          <a:stretch/>
        </p:blipFill>
        <p:spPr>
          <a:xfrm>
            <a:off x="4791540" y="2860878"/>
            <a:ext cx="3130343" cy="2656303"/>
          </a:xfrm>
          <a:prstGeom prst="rect">
            <a:avLst/>
          </a:prstGeom>
        </p:spPr>
      </p:pic>
      <p:sp>
        <p:nvSpPr>
          <p:cNvPr id="6" name="Rounded Rectangle 29">
            <a:extLst>
              <a:ext uri="{FF2B5EF4-FFF2-40B4-BE49-F238E27FC236}">
                <a16:creationId xmlns:a16="http://schemas.microsoft.com/office/drawing/2014/main" id="{7245E2B2-5119-1363-13C9-D1903F14819C}"/>
              </a:ext>
            </a:extLst>
          </p:cNvPr>
          <p:cNvSpPr/>
          <p:nvPr/>
        </p:nvSpPr>
        <p:spPr>
          <a:xfrm>
            <a:off x="906570" y="1067899"/>
            <a:ext cx="3311842" cy="706308"/>
          </a:xfrm>
          <a:prstGeom prst="roundRect">
            <a:avLst/>
          </a:prstGeom>
          <a:solidFill>
            <a:srgbClr val="17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mbria Math" pitchFamily="18" charset="0"/>
                <a:cs typeface="Times New Roman" panose="02020603050405020304" pitchFamily="18" charset="0"/>
              </a:rPr>
              <a:t>Hoạt động 1</a:t>
            </a:r>
            <a:endParaRPr lang="en-US" sz="2800" b="1" dirty="0">
              <a:latin typeface="Times New Roman" panose="02020603050405020304" pitchFamily="18" charset="0"/>
              <a:ea typeface="Cambria Math" pitchFamily="18" charset="0"/>
              <a:cs typeface="Times New Roman" panose="02020603050405020304" pitchFamily="18" charset="0"/>
            </a:endParaRPr>
          </a:p>
        </p:txBody>
      </p:sp>
    </p:spTree>
    <p:extLst>
      <p:ext uri="{BB962C8B-B14F-4D97-AF65-F5344CB8AC3E}">
        <p14:creationId xmlns:p14="http://schemas.microsoft.com/office/powerpoint/2010/main" val="96141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29"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3" name="Rounded Rectangle 29">
            <a:extLst>
              <a:ext uri="{FF2B5EF4-FFF2-40B4-BE49-F238E27FC236}">
                <a16:creationId xmlns:a16="http://schemas.microsoft.com/office/drawing/2014/main" id="{88D1392F-5DF5-471F-3C83-6FF531EAD728}"/>
              </a:ext>
            </a:extLst>
          </p:cNvPr>
          <p:cNvSpPr/>
          <p:nvPr/>
        </p:nvSpPr>
        <p:spPr>
          <a:xfrm>
            <a:off x="1040350" y="114195"/>
            <a:ext cx="10111300" cy="1293622"/>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a:latin typeface="Times New Roman" panose="02020603050405020304" pitchFamily="18" charset="0"/>
                <a:ea typeface="Cambria" panose="02040503050406030204" pitchFamily="18" charset="0"/>
                <a:cs typeface="Times New Roman" panose="02020603050405020304" pitchFamily="18" charset="0"/>
              </a:rPr>
              <a:t>Những việc em có thể tham gia để phát triển bền vững cộng đồng địa phương</a:t>
            </a:r>
            <a:endParaRPr lang="en-US" sz="30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3BD1263-ED2E-58AE-ADDD-923ED9342650}"/>
              </a:ext>
            </a:extLst>
          </p:cNvPr>
          <p:cNvSpPr txBox="1"/>
          <p:nvPr/>
        </p:nvSpPr>
        <p:spPr>
          <a:xfrm>
            <a:off x="847592" y="1750145"/>
            <a:ext cx="10901024" cy="4386585"/>
          </a:xfrm>
          <a:prstGeom prst="rect">
            <a:avLst/>
          </a:prstGeom>
          <a:noFill/>
        </p:spPr>
        <p:txBody>
          <a:bodyPr wrap="square" rtlCol="0">
            <a:spAutoFit/>
          </a:bodyPr>
          <a:lstStyle/>
          <a:p>
            <a:pPr marL="457200" lvl="0" indent="-457200" algn="just">
              <a:lnSpc>
                <a:spcPct val="110000"/>
              </a:lnSpc>
              <a:buFont typeface="Wingdings" pitchFamily="2" charset="2"/>
              <a:buChar char="ü"/>
            </a:pPr>
            <a:r>
              <a:rPr lang="vi-VN" sz="3200">
                <a:solidFill>
                  <a:srgbClr val="002060"/>
                </a:solidFill>
                <a:latin typeface="+mj-lt"/>
              </a:rPr>
              <a:t>Duy trì thường xuyên các hoạt động giữ gìn vệ sinh môi trường.</a:t>
            </a:r>
            <a:endParaRPr lang="en-US" sz="3200">
              <a:solidFill>
                <a:srgbClr val="002060"/>
              </a:solidFill>
              <a:latin typeface="+mj-lt"/>
            </a:endParaRPr>
          </a:p>
          <a:p>
            <a:pPr marL="457200" lvl="0" indent="-457200" algn="just">
              <a:lnSpc>
                <a:spcPct val="110000"/>
              </a:lnSpc>
              <a:buFont typeface="Wingdings" pitchFamily="2" charset="2"/>
              <a:buChar char="ü"/>
            </a:pPr>
            <a:endParaRPr lang="vi-VN" sz="3200">
              <a:solidFill>
                <a:srgbClr val="002060"/>
              </a:solidFill>
              <a:latin typeface="+mj-lt"/>
            </a:endParaRPr>
          </a:p>
          <a:p>
            <a:pPr marL="457200" lvl="0" indent="-457200" algn="just">
              <a:lnSpc>
                <a:spcPct val="110000"/>
              </a:lnSpc>
              <a:buFont typeface="Wingdings" pitchFamily="2" charset="2"/>
              <a:buChar char="ü"/>
            </a:pPr>
            <a:r>
              <a:rPr lang="vi-VN" sz="3200">
                <a:solidFill>
                  <a:srgbClr val="002060"/>
                </a:solidFill>
                <a:latin typeface="+mj-lt"/>
              </a:rPr>
              <a:t>Hỗ trợ những người gặp hoàn cảnh khó khăn phù hợp với khả năng của mình.</a:t>
            </a:r>
            <a:endParaRPr lang="en-US" sz="3200">
              <a:solidFill>
                <a:srgbClr val="002060"/>
              </a:solidFill>
              <a:latin typeface="+mj-lt"/>
            </a:endParaRPr>
          </a:p>
          <a:p>
            <a:pPr marL="457200" lvl="0" indent="-457200" algn="just">
              <a:lnSpc>
                <a:spcPct val="110000"/>
              </a:lnSpc>
              <a:buFont typeface="Wingdings" pitchFamily="2" charset="2"/>
              <a:buChar char="ü"/>
            </a:pPr>
            <a:endParaRPr lang="vi-VN" sz="3200">
              <a:solidFill>
                <a:srgbClr val="002060"/>
              </a:solidFill>
              <a:latin typeface="+mj-lt"/>
            </a:endParaRPr>
          </a:p>
          <a:p>
            <a:pPr marL="457200" lvl="0" indent="-457200" algn="just">
              <a:lnSpc>
                <a:spcPct val="110000"/>
              </a:lnSpc>
              <a:buFont typeface="Wingdings" pitchFamily="2" charset="2"/>
              <a:buChar char="ü"/>
            </a:pPr>
            <a:r>
              <a:rPr lang="vi-VN" sz="3200">
                <a:solidFill>
                  <a:srgbClr val="002060"/>
                </a:solidFill>
                <a:latin typeface="+mj-lt"/>
              </a:rPr>
              <a:t>Tuyên truyền trong cộng đồng về các hành vi xây dựng cộng đồng văn minh.</a:t>
            </a:r>
          </a:p>
        </p:txBody>
      </p:sp>
    </p:spTree>
    <p:extLst>
      <p:ext uri="{BB962C8B-B14F-4D97-AF65-F5344CB8AC3E}">
        <p14:creationId xmlns:p14="http://schemas.microsoft.com/office/powerpoint/2010/main" val="168938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578CA9-2126-F45E-081E-FF6E051394F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D2EB7A-8ADE-3677-34EA-A1D42A55F0D0}"/>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6F5D8A02-3EC3-568D-0038-25157571D3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3" name="Rounded Rectangle 29">
            <a:extLst>
              <a:ext uri="{FF2B5EF4-FFF2-40B4-BE49-F238E27FC236}">
                <a16:creationId xmlns:a16="http://schemas.microsoft.com/office/drawing/2014/main" id="{D9713A2D-A0C6-9B7F-BCB1-AFAA3C7D276C}"/>
              </a:ext>
            </a:extLst>
          </p:cNvPr>
          <p:cNvSpPr/>
          <p:nvPr/>
        </p:nvSpPr>
        <p:spPr>
          <a:xfrm>
            <a:off x="1040350" y="114195"/>
            <a:ext cx="10111300" cy="1293622"/>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a:latin typeface="Times New Roman" panose="02020603050405020304" pitchFamily="18" charset="0"/>
                <a:ea typeface="Cambria" panose="02040503050406030204" pitchFamily="18" charset="0"/>
                <a:cs typeface="Times New Roman" panose="02020603050405020304" pitchFamily="18" charset="0"/>
              </a:rPr>
              <a:t>Những việc em có thể tham gia để phát triển bền vững cộng đồng địa phương</a:t>
            </a:r>
            <a:endParaRPr lang="en-US" sz="30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E82CD12-6828-DAAC-63D2-05E481F76BF3}"/>
              </a:ext>
            </a:extLst>
          </p:cNvPr>
          <p:cNvSpPr txBox="1"/>
          <p:nvPr/>
        </p:nvSpPr>
        <p:spPr>
          <a:xfrm>
            <a:off x="847592" y="1750145"/>
            <a:ext cx="10901024" cy="3844899"/>
          </a:xfrm>
          <a:prstGeom prst="rect">
            <a:avLst/>
          </a:prstGeom>
          <a:noFill/>
        </p:spPr>
        <p:txBody>
          <a:bodyPr wrap="square" rtlCol="0">
            <a:spAutoFit/>
          </a:bodyPr>
          <a:lstStyle/>
          <a:p>
            <a:pPr marL="457200" lvl="0" indent="-457200" algn="just">
              <a:lnSpc>
                <a:spcPct val="110000"/>
              </a:lnSpc>
              <a:buFont typeface="Wingdings" pitchFamily="2" charset="2"/>
              <a:buChar char="ü"/>
            </a:pPr>
            <a:r>
              <a:rPr lang="vi-VN" sz="3200">
                <a:solidFill>
                  <a:srgbClr val="002060"/>
                </a:solidFill>
                <a:latin typeface="+mj-lt"/>
              </a:rPr>
              <a:t>Dành thời gian và năng lực của mình để tham gia vào các hoạt động tình nguyện như làm sạch môi trường, dọn vệ sinh khu phố, hoặc giúp đỡ người già và trẻ em khó khăn trong cộng đồng.</a:t>
            </a:r>
            <a:endParaRPr lang="en-US" sz="3200">
              <a:solidFill>
                <a:srgbClr val="002060"/>
              </a:solidFill>
              <a:latin typeface="+mj-lt"/>
            </a:endParaRPr>
          </a:p>
          <a:p>
            <a:pPr marL="457200" lvl="0" indent="-457200" algn="just">
              <a:lnSpc>
                <a:spcPct val="110000"/>
              </a:lnSpc>
              <a:buFont typeface="Wingdings" pitchFamily="2" charset="2"/>
              <a:buChar char="ü"/>
            </a:pPr>
            <a:endParaRPr lang="vi-VN" sz="3200">
              <a:solidFill>
                <a:srgbClr val="002060"/>
              </a:solidFill>
              <a:latin typeface="+mj-lt"/>
            </a:endParaRPr>
          </a:p>
          <a:p>
            <a:pPr marL="457200" lvl="0" indent="-457200" algn="just">
              <a:lnSpc>
                <a:spcPct val="110000"/>
              </a:lnSpc>
              <a:buFont typeface="Wingdings" pitchFamily="2" charset="2"/>
              <a:buChar char="ü"/>
            </a:pPr>
            <a:r>
              <a:rPr lang="vi-VN" sz="3200">
                <a:solidFill>
                  <a:srgbClr val="002060"/>
                </a:solidFill>
                <a:latin typeface="+mj-lt"/>
              </a:rPr>
              <a:t>Hỗ trợ các dự án phát triển bền vững như việc trồng cây, xây dựng các khu vườn cộng đồng,…</a:t>
            </a:r>
          </a:p>
        </p:txBody>
      </p:sp>
    </p:spTree>
    <p:extLst>
      <p:ext uri="{BB962C8B-B14F-4D97-AF65-F5344CB8AC3E}">
        <p14:creationId xmlns:p14="http://schemas.microsoft.com/office/powerpoint/2010/main" val="63621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eative Gradient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chemeClr val="accent5">
              <a:lumMod val="75000"/>
              <a:lumOff val="25000"/>
            </a:schemeClr>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1ED9C639-84DE-47D6-9311-DE22D096325C}" vid="{8897FD28-C2C5-4A9F-A28F-BC63F57A39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6503</TotalTime>
  <Words>1061</Words>
  <Application>Microsoft Office PowerPoint</Application>
  <PresentationFormat>Màn hình rộng</PresentationFormat>
  <Paragraphs>67</Paragraphs>
  <Slides>12</Slides>
  <Notes>0</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12</vt:i4>
      </vt:variant>
    </vt:vector>
  </HeadingPairs>
  <TitlesOfParts>
    <vt:vector size="23" baseType="lpstr">
      <vt:lpstr>Calibri</vt:lpstr>
      <vt:lpstr>Arial</vt:lpstr>
      <vt:lpstr>Meiryo UI</vt:lpstr>
      <vt:lpstr>Wingdings</vt:lpstr>
      <vt:lpstr>Times New Roman</vt:lpstr>
      <vt:lpstr>Calibri Light</vt:lpstr>
      <vt:lpstr>Cambria</vt:lpstr>
      <vt:lpstr>Courier New</vt:lpstr>
      <vt:lpstr>Book Antiqua</vt:lpstr>
      <vt:lpstr>1_Office Theme</vt:lpstr>
      <vt:lpstr>Creative Gradient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376</cp:revision>
  <dcterms:created xsi:type="dcterms:W3CDTF">2018-05-10T00:06:18Z</dcterms:created>
  <dcterms:modified xsi:type="dcterms:W3CDTF">2025-02-14T11:00:11Z</dcterms:modified>
</cp:coreProperties>
</file>